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061" autoAdjust="0"/>
    <p:restoredTop sz="94660"/>
  </p:normalViewPr>
  <p:slideViewPr>
    <p:cSldViewPr snapToGrid="0">
      <p:cViewPr varScale="1">
        <p:scale>
          <a:sx n="75" d="100"/>
          <a:sy n="75" d="100"/>
        </p:scale>
        <p:origin x="14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B8F5E0-AF14-C0EB-1E81-ABA0ED8A3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892EFCA-8E1B-F3CB-0E55-442A562D4B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7D9299B-1DA7-3024-428C-1D2CC81D9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A188-C2F0-422B-B32E-9EB79BC85B0E}" type="datetimeFigureOut">
              <a:rPr lang="pl-PL" smtClean="0"/>
              <a:t>06.02.2025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1078884-0BE3-21A1-4802-F8A631BF3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62B6BED-4A0B-8842-8D85-487E4A470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6896-8F82-4BFD-B27B-A1A06F9EA3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569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0276B0-67AD-997F-D4B5-13DFD043C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0AA8BD3-6572-1559-B9A4-7F7F91F2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68C4C33-56CA-FCE4-12A7-4E73493D4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A188-C2F0-422B-B32E-9EB79BC85B0E}" type="datetimeFigureOut">
              <a:rPr lang="pl-PL" smtClean="0"/>
              <a:t>06.02.2025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0899748-CBFE-8C55-DE49-AA9BDCED9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82E9EB3-B4A1-B1F9-EE97-195529210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6896-8F82-4BFD-B27B-A1A06F9EA3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9876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9F43CC32-4CE7-0343-7CE8-29D0974E37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5A0CD82-D702-A1BC-4A88-576B875CF7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0FE8DF1-2B3D-369E-1CD3-9885FF5C2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A188-C2F0-422B-B32E-9EB79BC85B0E}" type="datetimeFigureOut">
              <a:rPr lang="pl-PL" smtClean="0"/>
              <a:t>06.02.2025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642B55E-CC22-D689-664D-D0000CE6A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E1AE08A-2F04-6C5D-0969-92790D161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6896-8F82-4BFD-B27B-A1A06F9EA3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6800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25A0BF-E769-ECD1-9F1C-0D700B592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59B8B2-65F2-3B3D-3DD1-AC402FFC5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CEDCF3E-524F-BF65-4190-C81FE56FF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A188-C2F0-422B-B32E-9EB79BC85B0E}" type="datetimeFigureOut">
              <a:rPr lang="pl-PL" smtClean="0"/>
              <a:t>06.02.2025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A75EB78-24D8-37B1-8C0A-538FF20C3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FB7E30B-8E69-BF02-5B71-925F2B977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6896-8F82-4BFD-B27B-A1A06F9EA3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7829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988572-EA6A-1D07-5615-FA574F30C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BFEBABE-9D46-38D7-C48D-60B79A1D9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6EF1257-A94C-149D-B3B9-65494450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A188-C2F0-422B-B32E-9EB79BC85B0E}" type="datetimeFigureOut">
              <a:rPr lang="pl-PL" smtClean="0"/>
              <a:t>06.02.2025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56D0B29-A799-9409-0030-129EBA87E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69EEA92-31F4-F8DB-8452-44AEAF61A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6896-8F82-4BFD-B27B-A1A06F9EA3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5737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336843-9ECD-A2DA-79C1-FC8C51A1C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D3856F-8994-A3C9-BF4B-2FD23BE15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458E980-897A-BD3F-5F7A-BB746ECC6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0C83360-2DB2-EF02-AB16-286DB75FC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A188-C2F0-422B-B32E-9EB79BC85B0E}" type="datetimeFigureOut">
              <a:rPr lang="pl-PL" smtClean="0"/>
              <a:t>06.02.2025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2B8F6E2-F019-2D25-47E1-D676DC377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F5957BE-42F9-E0BE-A25B-E33418F3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6896-8F82-4BFD-B27B-A1A06F9EA3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2670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651A11-C2A5-E3D5-6B64-3E0FDD23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040ABC1-D765-66FE-4B50-8E301F51A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DFB13AA-3028-CF31-20F2-734B85D2E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6496E2E-7C8F-8C32-C511-5DA3241CD7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CFE3960-F243-BF1F-03DB-3CA9AF5D8D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F867CB0-7685-7B43-630F-C6EE825BD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A188-C2F0-422B-B32E-9EB79BC85B0E}" type="datetimeFigureOut">
              <a:rPr lang="pl-PL" smtClean="0"/>
              <a:t>06.02.2025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5768CD6-611C-38AA-6F6E-C99102D7A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FA22DCF-EEFF-0559-016E-118AADBF9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6896-8F82-4BFD-B27B-A1A06F9EA3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8072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582488-159E-8FD0-EC40-E0CE2C424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105932A-E4A0-49AB-F8FD-F6458218C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A188-C2F0-422B-B32E-9EB79BC85B0E}" type="datetimeFigureOut">
              <a:rPr lang="pl-PL" smtClean="0"/>
              <a:t>06.02.2025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8019256-71CE-1D9D-CBB4-A3E1071F8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3EFF49A-606F-78F9-4B75-9E84120D6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6896-8F82-4BFD-B27B-A1A06F9EA3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3273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74A1099-0E63-2CFB-AD5A-8D0A10C34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A188-C2F0-422B-B32E-9EB79BC85B0E}" type="datetimeFigureOut">
              <a:rPr lang="pl-PL" smtClean="0"/>
              <a:t>06.02.2025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6E00952-277E-480C-27FC-8C1122C37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C3B3CD0-3AB6-C2A7-80CC-49AD2506B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6896-8F82-4BFD-B27B-A1A06F9EA3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1424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26EA4A-9D8E-D084-2FA6-D70C76CD1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975AB4-31C3-8285-20D2-BDE3B8156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50BB129-32C7-C2FF-18D1-24CD6F5A6B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DE58ADF-0704-ECA6-0F93-C81248677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A188-C2F0-422B-B32E-9EB79BC85B0E}" type="datetimeFigureOut">
              <a:rPr lang="pl-PL" smtClean="0"/>
              <a:t>06.02.2025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F6F4D98-FCE8-84EE-E60C-B35510CDB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8B65D77-4DD2-E7C7-CAAB-B602BDCAF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6896-8F82-4BFD-B27B-A1A06F9EA3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60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D70BF1-FC6A-3CDF-8228-AA941A170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33A89A9-92C1-4E0E-F8BE-1E792F42E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75BD5B3-E7EE-45CA-9B1B-4B60A65C9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44533D1-A14B-744D-8EB5-674EB0826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A188-C2F0-422B-B32E-9EB79BC85B0E}" type="datetimeFigureOut">
              <a:rPr lang="pl-PL" smtClean="0"/>
              <a:t>06.02.2025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2141BE2-7BF2-4220-0987-7D420FA1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95BAAD3-3175-7E72-DB52-AA08E9A6E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6896-8F82-4BFD-B27B-A1A06F9EA3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6467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A6F7693-A442-E3BB-2247-40DFA846E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37ABACC-755F-EF31-357C-71CAD1D71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CF6809D-6AAF-A691-BB53-D7E1F7518C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44A188-C2F0-422B-B32E-9EB79BC85B0E}" type="datetimeFigureOut">
              <a:rPr lang="pl-PL" smtClean="0"/>
              <a:t>06.02.2025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0333B09-BC94-088A-B534-BDE64E3B3F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7496E49-41CC-D773-56F6-DB04009EB1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0B6896-8F82-4BFD-B27B-A1A06F9EA3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60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Obraz 4" descr="Obraz zawierający drzewo, na wolnym powietrzu, Fotografia lotnicza, niebo&#10;&#10;Opis wygenerowany automatycznie">
            <a:extLst>
              <a:ext uri="{FF2B5EF4-FFF2-40B4-BE49-F238E27FC236}">
                <a16:creationId xmlns:a16="http://schemas.microsoft.com/office/drawing/2014/main" id="{E804D75D-854C-4120-3F6E-B0FD82A597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 b="62075"/>
          <a:stretch/>
        </p:blipFill>
        <p:spPr>
          <a:xfrm>
            <a:off x="20" y="1283"/>
            <a:ext cx="12191980" cy="1804994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B6FE0C18-8369-EA9F-C05B-CF505D33D1F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387263" y="222492"/>
            <a:ext cx="5445760" cy="569988"/>
          </a:xfrm>
          <a:prstGeom prst="rect">
            <a:avLst/>
          </a:prstGeom>
          <a:solidFill>
            <a:schemeClr val="tx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49F00699-77DB-61D7-E1FF-8B51A17D26A5}"/>
              </a:ext>
            </a:extLst>
          </p:cNvPr>
          <p:cNvSpPr txBox="1"/>
          <p:nvPr/>
        </p:nvSpPr>
        <p:spPr>
          <a:xfrm>
            <a:off x="209551" y="1966288"/>
            <a:ext cx="11772898" cy="2164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800"/>
              </a:spcBef>
              <a:spcAft>
                <a:spcPts val="1800"/>
              </a:spcAft>
            </a:pPr>
            <a:r>
              <a:rPr lang="pl-PL" sz="3200" b="1" kern="100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Tytuł Prezentacji. LOREM IPSUM DOLOR SIT AMET, CONSECTETUR ADIPISCING ELIT. SED IN FACILISIS NIBH vel </a:t>
            </a:r>
            <a:r>
              <a:rPr lang="pl-PL" sz="3200" b="1" kern="100" cap="all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condimentum</a:t>
            </a:r>
            <a:r>
              <a:rPr lang="pl-PL" sz="3200" b="1" kern="100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b="1" kern="100" cap="all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lectus</a:t>
            </a:r>
            <a:r>
              <a:rPr lang="pl-PL" sz="3200" b="1" kern="100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3200" b="1" kern="100" cap="all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pl-PL" sz="3200" b="1" kern="100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b="1" kern="100" cap="all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congue</a:t>
            </a:r>
            <a:r>
              <a:rPr lang="pl-PL" sz="3200" b="1" kern="100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b="1" kern="100" cap="all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justo</a:t>
            </a:r>
            <a:r>
              <a:rPr lang="pl-PL" sz="3200" b="1" kern="100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3200" b="1" kern="100" cap="all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Mauris</a:t>
            </a:r>
            <a:r>
              <a:rPr lang="pl-PL" sz="3200" b="1" kern="100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b="1" kern="100" cap="all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mollis</a:t>
            </a:r>
            <a:r>
              <a:rPr lang="pl-PL" sz="3200" b="1" kern="100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dictum </a:t>
            </a:r>
            <a:r>
              <a:rPr lang="pl-PL" sz="3200" b="1" kern="100" cap="all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cursus</a:t>
            </a:r>
            <a:endParaRPr lang="pl-PL" sz="3200" b="1" kern="100" cap="all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A3C5D9DB-AF76-5BC5-8E0F-0F2C974FD896}"/>
              </a:ext>
            </a:extLst>
          </p:cNvPr>
          <p:cNvSpPr txBox="1"/>
          <p:nvPr/>
        </p:nvSpPr>
        <p:spPr>
          <a:xfrm>
            <a:off x="5191125" y="4203923"/>
            <a:ext cx="6817122" cy="1198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pl-PL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Jan Kowalski</a:t>
            </a:r>
            <a:r>
              <a:rPr lang="pl-PL" sz="2000" b="1" kern="100" baseline="30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1</a:t>
            </a:r>
            <a:r>
              <a:rPr lang="pl-PL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, Anna Nowak</a:t>
            </a:r>
            <a:r>
              <a:rPr lang="pl-PL" sz="2000" b="1" kern="100" baseline="30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2</a:t>
            </a:r>
            <a:endParaRPr lang="pl-PL" sz="2000" b="1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pl-PL" sz="1200" kern="100" baseline="30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1</a:t>
            </a:r>
            <a:r>
              <a:rPr lang="pl-PL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Katedra Geografii Społeczno-Ekonomicznej, Instytut Gospodarki Przestrzennej i Geografii, </a:t>
            </a:r>
            <a:br>
              <a:rPr lang="pl-PL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pl-PL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Wydział Geoinżynierii, Uniwersytet Warmińsko-Mazurski w Olsztynie, ORCID 0000-1111-2222-3333</a:t>
            </a:r>
          </a:p>
          <a:p>
            <a:pPr algn="ctr">
              <a:lnSpc>
                <a:spcPct val="107000"/>
              </a:lnSpc>
            </a:pPr>
            <a:r>
              <a:rPr lang="pl-PL" sz="1200" kern="100" baseline="30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2</a:t>
            </a:r>
            <a:r>
              <a:rPr lang="pl-PL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Katedra Nieruchomości i Studiów Miejskich, Instytut Gospodarki Przestrzennej i Geografii, </a:t>
            </a:r>
            <a:br>
              <a:rPr lang="pl-PL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pl-PL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Wydział Geoinżynierii, Uniwersytet Warmińsko-Mazurski w Olsztynie, ORCID 1111-2222-3333-4444</a:t>
            </a:r>
          </a:p>
        </p:txBody>
      </p:sp>
      <p:pic>
        <p:nvPicPr>
          <p:cNvPr id="21" name="Obraz 20" descr="Obraz zawierający Czcionka, krąg, tekst, symbol&#10;&#10;Opis wygenerowany automatycznie">
            <a:extLst>
              <a:ext uri="{FF2B5EF4-FFF2-40B4-BE49-F238E27FC236}">
                <a16:creationId xmlns:a16="http://schemas.microsoft.com/office/drawing/2014/main" id="{DAF9E667-5360-3B04-D788-A978C53B6F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604" y="5818747"/>
            <a:ext cx="701208" cy="720000"/>
          </a:xfrm>
          <a:prstGeom prst="rect">
            <a:avLst/>
          </a:prstGeom>
        </p:spPr>
      </p:pic>
      <p:sp>
        <p:nvSpPr>
          <p:cNvPr id="33" name="Prostokąt 32">
            <a:extLst>
              <a:ext uri="{FF2B5EF4-FFF2-40B4-BE49-F238E27FC236}">
                <a16:creationId xmlns:a16="http://schemas.microsoft.com/office/drawing/2014/main" id="{E07BDEA2-1E97-E302-0E5F-63034A28AAB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97386" y="1262247"/>
            <a:ext cx="2197227" cy="252907"/>
          </a:xfrm>
          <a:prstGeom prst="rect">
            <a:avLst/>
          </a:prstGeom>
          <a:solidFill>
            <a:schemeClr val="tx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5" name="Obraz 24" descr="Obraz zawierający budynek, kopuła, design, noc&#10;&#10;Opis wygenerowany automatycznie">
            <a:extLst>
              <a:ext uri="{FF2B5EF4-FFF2-40B4-BE49-F238E27FC236}">
                <a16:creationId xmlns:a16="http://schemas.microsoft.com/office/drawing/2014/main" id="{DE7F3730-6ACF-48DF-3192-7B2E2375B6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7" t="18910" r="11431" b="14618"/>
          <a:stretch/>
        </p:blipFill>
        <p:spPr>
          <a:xfrm>
            <a:off x="1807033" y="5818747"/>
            <a:ext cx="824730" cy="720000"/>
          </a:xfrm>
          <a:prstGeom prst="rect">
            <a:avLst/>
          </a:prstGeom>
        </p:spPr>
      </p:pic>
      <p:pic>
        <p:nvPicPr>
          <p:cNvPr id="26" name="Obraz 25" descr="Obraz zawierający szkic, clipart, Grafika, rysowanie&#10;&#10;Opis wygenerowany automatycznie">
            <a:extLst>
              <a:ext uri="{FF2B5EF4-FFF2-40B4-BE49-F238E27FC236}">
                <a16:creationId xmlns:a16="http://schemas.microsoft.com/office/drawing/2014/main" id="{FCACCE4E-C4CA-EE86-E324-BBF085ED10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653" y="5818747"/>
            <a:ext cx="701106" cy="720000"/>
          </a:xfrm>
          <a:prstGeom prst="rect">
            <a:avLst/>
          </a:prstGeom>
        </p:spPr>
      </p:pic>
      <p:pic>
        <p:nvPicPr>
          <p:cNvPr id="27" name="Obraz 26" descr="Obraz zawierający szkic, rysowanie, clipart, Grafika liniowa&#10;&#10;Opis wygenerowany automatycznie">
            <a:extLst>
              <a:ext uri="{FF2B5EF4-FFF2-40B4-BE49-F238E27FC236}">
                <a16:creationId xmlns:a16="http://schemas.microsoft.com/office/drawing/2014/main" id="{2FB9DD3C-2479-199F-6489-B7053A1A16C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00" y="5818747"/>
            <a:ext cx="720000" cy="720000"/>
          </a:xfrm>
          <a:prstGeom prst="rect">
            <a:avLst/>
          </a:prstGeom>
        </p:spPr>
      </p:pic>
      <p:pic>
        <p:nvPicPr>
          <p:cNvPr id="28" name="Obraz 27" descr="Obraz zawierający Grafika, Czcionka, logo, projekt graficzny&#10;&#10;Opis wygenerowany automatycznie">
            <a:extLst>
              <a:ext uri="{FF2B5EF4-FFF2-40B4-BE49-F238E27FC236}">
                <a16:creationId xmlns:a16="http://schemas.microsoft.com/office/drawing/2014/main" id="{105BF329-5D41-D426-A94B-C339812BED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442" y="5818747"/>
            <a:ext cx="720000" cy="720000"/>
          </a:xfrm>
          <a:prstGeom prst="rect">
            <a:avLst/>
          </a:prstGeom>
        </p:spPr>
      </p:pic>
      <p:cxnSp>
        <p:nvCxnSpPr>
          <p:cNvPr id="30" name="Łącznik prosty 29">
            <a:extLst>
              <a:ext uri="{FF2B5EF4-FFF2-40B4-BE49-F238E27FC236}">
                <a16:creationId xmlns:a16="http://schemas.microsoft.com/office/drawing/2014/main" id="{ADC5E1FD-6482-FB1B-97EF-8DBBFAC749A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83754" y="5565698"/>
            <a:ext cx="1182449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Prostokąt 31">
            <a:extLst>
              <a:ext uri="{FF2B5EF4-FFF2-40B4-BE49-F238E27FC236}">
                <a16:creationId xmlns:a16="http://schemas.microsoft.com/office/drawing/2014/main" id="{FA3C35AF-C5E7-DDDB-B20D-7EB0DC7EEE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20766" y="792480"/>
            <a:ext cx="10578754" cy="469626"/>
          </a:xfrm>
          <a:prstGeom prst="rect">
            <a:avLst/>
          </a:prstGeom>
          <a:solidFill>
            <a:schemeClr val="tx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58D387B-03A6-53F1-8492-4E39ED26FF6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7832" y="226155"/>
            <a:ext cx="11856334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XXVIII Konferencja Problematyki Krajobrazu Kulturowego </a:t>
            </a:r>
            <a:br>
              <a:rPr lang="pl-PL" sz="16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</a:br>
            <a:r>
              <a:rPr lang="pl-PL" sz="16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z cyklu Interdyscyplinarnych Seminariów Krajobrazowych</a:t>
            </a:r>
            <a:br>
              <a:rPr lang="pl-PL" sz="20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</a:br>
            <a:r>
              <a:rPr lang="pl-PL" sz="32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Tożsamość krajobrazu - koloryt lokalny miejsc i regionów</a:t>
            </a:r>
            <a:endParaRPr lang="pl-PL" sz="2000" b="1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algn="ctr"/>
            <a:r>
              <a:rPr lang="pl-PL" sz="14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15-16 maja 2025 r., Olsztyn</a:t>
            </a:r>
          </a:p>
        </p:txBody>
      </p:sp>
    </p:spTree>
    <p:extLst>
      <p:ext uri="{BB962C8B-B14F-4D97-AF65-F5344CB8AC3E}">
        <p14:creationId xmlns:p14="http://schemas.microsoft.com/office/powerpoint/2010/main" val="251000141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106</Words>
  <Application>Microsoft Office PowerPoint</Application>
  <PresentationFormat>Panoramiczny</PresentationFormat>
  <Paragraphs>6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Motyw pakietu Office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Mateusz Ciski</dc:creator>
  <cp:lastModifiedBy>Mateusz Ciski</cp:lastModifiedBy>
  <cp:revision>9</cp:revision>
  <dcterms:created xsi:type="dcterms:W3CDTF">2024-05-28T08:31:53Z</dcterms:created>
  <dcterms:modified xsi:type="dcterms:W3CDTF">2025-02-06T19:06:04Z</dcterms:modified>
</cp:coreProperties>
</file>