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328" autoAdjust="0"/>
    <p:restoredTop sz="94660"/>
  </p:normalViewPr>
  <p:slideViewPr>
    <p:cSldViewPr snapToGrid="0">
      <p:cViewPr>
        <p:scale>
          <a:sx n="25" d="100"/>
          <a:sy n="25" d="100"/>
        </p:scale>
        <p:origin x="2674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AA88-B80A-4CE7-BEBB-19A3DEA7DA74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519C-6FB8-42B6-85CC-BBB1365188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19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AA88-B80A-4CE7-BEBB-19A3DEA7DA74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519C-6FB8-42B6-85CC-BBB1365188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14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AA88-B80A-4CE7-BEBB-19A3DEA7DA74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519C-6FB8-42B6-85CC-BBB1365188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236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AA88-B80A-4CE7-BEBB-19A3DEA7DA74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519C-6FB8-42B6-85CC-BBB1365188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32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AA88-B80A-4CE7-BEBB-19A3DEA7DA74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519C-6FB8-42B6-85CC-BBB1365188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09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AA88-B80A-4CE7-BEBB-19A3DEA7DA74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519C-6FB8-42B6-85CC-BBB1365188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67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AA88-B80A-4CE7-BEBB-19A3DEA7DA74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519C-6FB8-42B6-85CC-BBB1365188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75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AA88-B80A-4CE7-BEBB-19A3DEA7DA74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519C-6FB8-42B6-85CC-BBB1365188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3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AA88-B80A-4CE7-BEBB-19A3DEA7DA74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519C-6FB8-42B6-85CC-BBB1365188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70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AA88-B80A-4CE7-BEBB-19A3DEA7DA74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519C-6FB8-42B6-85CC-BBB1365188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14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AA88-B80A-4CE7-BEBB-19A3DEA7DA74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519C-6FB8-42B6-85CC-BBB1365188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687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0BAA88-B80A-4CE7-BEBB-19A3DEA7DA74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44519C-6FB8-42B6-85CC-BBB1365188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189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drzewo, na wolnym powietrzu, Fotografia lotnicza, niebo&#10;&#10;Opis wygenerowany automatycznie">
            <a:extLst>
              <a:ext uri="{FF2B5EF4-FFF2-40B4-BE49-F238E27FC236}">
                <a16:creationId xmlns:a16="http://schemas.microsoft.com/office/drawing/2014/main" id="{46183B29-A2FF-26E8-A944-4A6B8B863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9" b="66500"/>
          <a:stretch/>
        </p:blipFill>
        <p:spPr>
          <a:xfrm>
            <a:off x="0" y="8456"/>
            <a:ext cx="21383625" cy="271149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5639BBD-3628-94C7-9AB0-66E77E463EFD}"/>
              </a:ext>
            </a:extLst>
          </p:cNvPr>
          <p:cNvSpPr txBox="1"/>
          <p:nvPr/>
        </p:nvSpPr>
        <p:spPr>
          <a:xfrm>
            <a:off x="814387" y="2814044"/>
            <a:ext cx="19754850" cy="2023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4000" b="1" kern="1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Tytuł Posteru. LOREM IPSUM DOLOR SIT AMET, CONSECTETUR ADIPISCING ELIT. SED IN FACILISIS NIBH vel </a:t>
            </a:r>
            <a:r>
              <a:rPr lang="pl-PL" sz="4000" b="1" kern="1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pl-PL" sz="4000" b="1" kern="1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kern="1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lectus</a:t>
            </a:r>
            <a:r>
              <a:rPr lang="pl-PL" sz="4000" b="1" kern="1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4000" b="1" kern="1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pl-PL" sz="4000" b="1" kern="1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kern="1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l-PL" sz="4000" b="1" kern="1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kern="1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justo</a:t>
            </a:r>
            <a:r>
              <a:rPr lang="pl-PL" sz="4000" b="1" kern="1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4000" b="1" kern="1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pl-PL" sz="4000" b="1" kern="1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kern="1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mollis</a:t>
            </a:r>
            <a:r>
              <a:rPr lang="pl-PL" sz="4000" b="1" kern="1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dictum </a:t>
            </a:r>
            <a:r>
              <a:rPr lang="pl-PL" sz="4000" b="1" kern="1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endParaRPr lang="pl-PL" sz="4000" b="1" kern="100" cap="all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9A29EF5-0F12-A88C-762C-669066B54829}"/>
              </a:ext>
            </a:extLst>
          </p:cNvPr>
          <p:cNvSpPr txBox="1"/>
          <p:nvPr/>
        </p:nvSpPr>
        <p:spPr>
          <a:xfrm>
            <a:off x="781049" y="4931957"/>
            <a:ext cx="19754850" cy="106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l-PL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Jan Kowalski</a:t>
            </a:r>
            <a:r>
              <a:rPr lang="pl-PL" sz="2400" b="1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</a:t>
            </a:r>
            <a:r>
              <a:rPr lang="pl-PL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Anna Nowak</a:t>
            </a:r>
            <a:r>
              <a:rPr lang="pl-PL" sz="2400" b="1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endParaRPr lang="pl-PL" sz="24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pl-PL" sz="1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</a:t>
            </a:r>
            <a:r>
              <a:rPr lang="pl-PL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Katedra Geografii Społeczno-Ekonomicznej, Instytut Gospodarki Przestrzennej i Geografii, Wydział Geoinżynierii, Uniwersytet Warmińsko-Mazurski w Olsztynie, ORCID 0000-1111-2222-3333</a:t>
            </a:r>
          </a:p>
          <a:p>
            <a:pPr algn="ctr">
              <a:lnSpc>
                <a:spcPct val="107000"/>
              </a:lnSpc>
            </a:pPr>
            <a:r>
              <a:rPr lang="pl-PL" sz="1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pl-PL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Katedra Nieruchomości i Studiów Miejskich, Instytut Gospodarki Przestrzennej i Geografii, Wydział Geoinżynierii, Uniwersytet Warmińsko-Mazurski w Olsztynie, ORCID 1111-2222-3333-4444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7C617BE-9264-8792-49FF-3CAE3BB45A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9610" y="1980533"/>
            <a:ext cx="4724400" cy="49206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BEDDFBB-9714-1226-9F9A-D71AFBFD0E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367" y="1262928"/>
            <a:ext cx="17768887" cy="717605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9439030-9F9F-D992-41DF-3011415DDE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34951" y="120037"/>
            <a:ext cx="10713720" cy="114310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92245EF-3322-A9C1-B86B-2E735AB443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0563" y="135277"/>
            <a:ext cx="1958249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XXVIII Konferencja Problematyki Krajobrazu Kulturowego </a:t>
            </a:r>
            <a:br>
              <a:rPr lang="pl-PL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pl-PL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z cyklu Interdyscyplinarnych Seminariów Krajobrazowych</a:t>
            </a:r>
            <a:br>
              <a:rPr lang="pl-PL" sz="40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pl-PL" sz="5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Tożsamość krajobrazu - koloryt lokalny miejsc i regionów</a:t>
            </a:r>
            <a:endParaRPr lang="pl-PL" sz="40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r>
              <a:rPr lang="pl-PL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15-16 maja 2025 r., Olsztyn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781295AC-5190-EB11-6190-9AC56384548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066339" y="28004304"/>
            <a:ext cx="17250946" cy="1800000"/>
            <a:chOff x="2099091" y="28004304"/>
            <a:chExt cx="17250946" cy="1800000"/>
          </a:xfrm>
        </p:grpSpPr>
        <p:pic>
          <p:nvPicPr>
            <p:cNvPr id="19" name="Obraz 18" descr="Obraz zawierający Czcionka, krąg, tekst, symbol&#10;&#10;Opis wygenerowany automatycznie">
              <a:extLst>
                <a:ext uri="{FF2B5EF4-FFF2-40B4-BE49-F238E27FC236}">
                  <a16:creationId xmlns:a16="http://schemas.microsoft.com/office/drawing/2014/main" id="{DD0BF356-DAF5-A281-200A-C2BF304B78B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755" y="28004304"/>
              <a:ext cx="1753008" cy="1800000"/>
            </a:xfrm>
            <a:prstGeom prst="rect">
              <a:avLst/>
            </a:prstGeom>
          </p:spPr>
        </p:pic>
        <p:pic>
          <p:nvPicPr>
            <p:cNvPr id="28" name="Obraz 27" descr="Obraz zawierający budynek, kopuła, design, noc&#10;&#10;Opis wygenerowany automatycznie">
              <a:extLst>
                <a:ext uri="{FF2B5EF4-FFF2-40B4-BE49-F238E27FC236}">
                  <a16:creationId xmlns:a16="http://schemas.microsoft.com/office/drawing/2014/main" id="{A78AE5E1-1753-7CA5-AC33-0697E14F639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27" t="18910" r="11431" b="14618"/>
            <a:stretch/>
          </p:blipFill>
          <p:spPr>
            <a:xfrm>
              <a:off x="2099091" y="28004304"/>
              <a:ext cx="2061825" cy="1800000"/>
            </a:xfrm>
            <a:prstGeom prst="rect">
              <a:avLst/>
            </a:prstGeom>
          </p:spPr>
        </p:pic>
        <p:pic>
          <p:nvPicPr>
            <p:cNvPr id="30" name="Obraz 29" descr="Obraz zawierający szkic, clipart, Grafika, rysowanie&#10;&#10;Opis wygenerowany automatycznie">
              <a:extLst>
                <a:ext uri="{FF2B5EF4-FFF2-40B4-BE49-F238E27FC236}">
                  <a16:creationId xmlns:a16="http://schemas.microsoft.com/office/drawing/2014/main" id="{CF7914B0-C430-F1E0-CFB0-E5F10EC110B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602" y="28004304"/>
              <a:ext cx="1752756" cy="1800000"/>
            </a:xfrm>
            <a:prstGeom prst="rect">
              <a:avLst/>
            </a:prstGeom>
          </p:spPr>
        </p:pic>
        <p:pic>
          <p:nvPicPr>
            <p:cNvPr id="32" name="Obraz 31" descr="Obraz zawierający szkic, rysowanie, clipart, Grafika liniowa&#10;&#10;Opis wygenerowany automatycznie">
              <a:extLst>
                <a:ext uri="{FF2B5EF4-FFF2-40B4-BE49-F238E27FC236}">
                  <a16:creationId xmlns:a16="http://schemas.microsoft.com/office/drawing/2014/main" id="{EBD81D3A-54B7-2560-438F-5B359A67442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29197" y="28004304"/>
              <a:ext cx="1800000" cy="1800000"/>
            </a:xfrm>
            <a:prstGeom prst="rect">
              <a:avLst/>
            </a:prstGeom>
          </p:spPr>
        </p:pic>
        <p:pic>
          <p:nvPicPr>
            <p:cNvPr id="34" name="Obraz 33" descr="Obraz zawierający Grafika, Czcionka, logo, projekt graficzny&#10;&#10;Opis wygenerowany automatycznie">
              <a:extLst>
                <a:ext uri="{FF2B5EF4-FFF2-40B4-BE49-F238E27FC236}">
                  <a16:creationId xmlns:a16="http://schemas.microsoft.com/office/drawing/2014/main" id="{92F7D1CB-9C94-EADB-E6FD-0418D209B4F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37" y="28004304"/>
              <a:ext cx="1800000" cy="1800000"/>
            </a:xfrm>
            <a:prstGeom prst="rect">
              <a:avLst/>
            </a:prstGeom>
          </p:spPr>
        </p:pic>
      </p:grp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75FF136D-C346-853F-4C99-9BC49D168EA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46797" y="27450338"/>
            <a:ext cx="192900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6691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yw pakietu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104</Words>
  <Application>Microsoft Office PowerPoint</Application>
  <PresentationFormat>Niestandardowy</PresentationFormat>
  <Paragraphs>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Mateusz Ciski</dc:creator>
  <cp:lastModifiedBy>Mateusz Ciski</cp:lastModifiedBy>
  <cp:revision>17</cp:revision>
  <dcterms:created xsi:type="dcterms:W3CDTF">2024-05-27T08:53:52Z</dcterms:created>
  <dcterms:modified xsi:type="dcterms:W3CDTF">2025-02-06T19:06:12Z</dcterms:modified>
</cp:coreProperties>
</file>