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21386800" cy="30279975"/>
  <p:notesSz cx="6858000" cy="9144000"/>
  <p:defaultTextStyle>
    <a:defPPr>
      <a:defRPr lang="en-US"/>
    </a:defPPr>
    <a:lvl1pPr marL="0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1pPr>
    <a:lvl2pPr marL="1476162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2pPr>
    <a:lvl3pPr marL="2952323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3pPr>
    <a:lvl4pPr marL="4428485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4pPr>
    <a:lvl5pPr marL="5904647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5pPr>
    <a:lvl6pPr marL="7380808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6pPr>
    <a:lvl7pPr marL="8856970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7pPr>
    <a:lvl8pPr marL="10333131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8pPr>
    <a:lvl9pPr marL="11809293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37">
          <p15:clr>
            <a:srgbClr val="A4A3A4"/>
          </p15:clr>
        </p15:guide>
        <p15:guide id="2" pos="67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D1D1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BA2489-7178-4796-9E93-AF70966BBF4C}" v="1" dt="2022-06-14T10:34:07.2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16" autoAdjust="0"/>
  </p:normalViewPr>
  <p:slideViewPr>
    <p:cSldViewPr>
      <p:cViewPr>
        <p:scale>
          <a:sx n="50" d="100"/>
          <a:sy n="50" d="100"/>
        </p:scale>
        <p:origin x="474" y="-396"/>
      </p:cViewPr>
      <p:guideLst>
        <p:guide orient="horz" pos="9537"/>
        <p:guide pos="67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zej" userId="48311f6e-fe14-4fd8-8321-25eaf1cb04ba" providerId="ADAL" clId="{765E60CE-B13A-4FFF-B59C-03513A32985C}"/>
    <pc:docChg chg="undo redo custSel delSld modSld sldOrd">
      <pc:chgData name="Andrzej" userId="48311f6e-fe14-4fd8-8321-25eaf1cb04ba" providerId="ADAL" clId="{765E60CE-B13A-4FFF-B59C-03513A32985C}" dt="2021-05-12T08:48:03.611" v="655" actId="2696"/>
      <pc:docMkLst>
        <pc:docMk/>
      </pc:docMkLst>
      <pc:sldChg chg="addSp delSp modSp mod ord">
        <pc:chgData name="Andrzej" userId="48311f6e-fe14-4fd8-8321-25eaf1cb04ba" providerId="ADAL" clId="{765E60CE-B13A-4FFF-B59C-03513A32985C}" dt="2021-05-12T08:38:38.182" v="654" actId="1036"/>
        <pc:sldMkLst>
          <pc:docMk/>
          <pc:sldMk cId="1319912493" sldId="256"/>
        </pc:sldMkLst>
        <pc:spChg chg="mod">
          <ac:chgData name="Andrzej" userId="48311f6e-fe14-4fd8-8321-25eaf1cb04ba" providerId="ADAL" clId="{765E60CE-B13A-4FFF-B59C-03513A32985C}" dt="2021-05-12T08:38:35.542" v="653" actId="1036"/>
          <ac:spMkLst>
            <pc:docMk/>
            <pc:sldMk cId="1319912493" sldId="256"/>
            <ac:spMk id="4" creationId="{00000000-0000-0000-0000-000000000000}"/>
          </ac:spMkLst>
        </pc:spChg>
        <pc:spChg chg="mod">
          <ac:chgData name="Andrzej" userId="48311f6e-fe14-4fd8-8321-25eaf1cb04ba" providerId="ADAL" clId="{765E60CE-B13A-4FFF-B59C-03513A32985C}" dt="2021-05-12T08:38:38.182" v="654" actId="1036"/>
          <ac:spMkLst>
            <pc:docMk/>
            <pc:sldMk cId="1319912493" sldId="256"/>
            <ac:spMk id="5" creationId="{00000000-0000-0000-0000-000000000000}"/>
          </ac:spMkLst>
        </pc:spChg>
        <pc:spChg chg="del">
          <ac:chgData name="Andrzej" userId="48311f6e-fe14-4fd8-8321-25eaf1cb04ba" providerId="ADAL" clId="{765E60CE-B13A-4FFF-B59C-03513A32985C}" dt="2021-05-12T08:04:47.683" v="404" actId="478"/>
          <ac:spMkLst>
            <pc:docMk/>
            <pc:sldMk cId="1319912493" sldId="256"/>
            <ac:spMk id="7" creationId="{00000000-0000-0000-0000-000000000000}"/>
          </ac:spMkLst>
        </pc:spChg>
        <pc:spChg chg="del mod">
          <ac:chgData name="Andrzej" userId="48311f6e-fe14-4fd8-8321-25eaf1cb04ba" providerId="ADAL" clId="{765E60CE-B13A-4FFF-B59C-03513A32985C}" dt="2021-05-12T08:04:47.683" v="404" actId="478"/>
          <ac:spMkLst>
            <pc:docMk/>
            <pc:sldMk cId="1319912493" sldId="256"/>
            <ac:spMk id="8" creationId="{00000000-0000-0000-0000-000000000000}"/>
          </ac:spMkLst>
        </pc:spChg>
        <pc:spChg chg="del">
          <ac:chgData name="Andrzej" userId="48311f6e-fe14-4fd8-8321-25eaf1cb04ba" providerId="ADAL" clId="{765E60CE-B13A-4FFF-B59C-03513A32985C}" dt="2021-05-12T08:04:47.683" v="404" actId="478"/>
          <ac:spMkLst>
            <pc:docMk/>
            <pc:sldMk cId="1319912493" sldId="256"/>
            <ac:spMk id="9" creationId="{00000000-0000-0000-0000-000000000000}"/>
          </ac:spMkLst>
        </pc:spChg>
        <pc:spChg chg="del">
          <ac:chgData name="Andrzej" userId="48311f6e-fe14-4fd8-8321-25eaf1cb04ba" providerId="ADAL" clId="{765E60CE-B13A-4FFF-B59C-03513A32985C}" dt="2021-05-12T08:04:47.683" v="404" actId="478"/>
          <ac:spMkLst>
            <pc:docMk/>
            <pc:sldMk cId="1319912493" sldId="256"/>
            <ac:spMk id="10" creationId="{00000000-0000-0000-0000-000000000000}"/>
          </ac:spMkLst>
        </pc:spChg>
        <pc:spChg chg="del mod">
          <ac:chgData name="Andrzej" userId="48311f6e-fe14-4fd8-8321-25eaf1cb04ba" providerId="ADAL" clId="{765E60CE-B13A-4FFF-B59C-03513A32985C}" dt="2021-05-12T08:04:47.683" v="404" actId="478"/>
          <ac:spMkLst>
            <pc:docMk/>
            <pc:sldMk cId="1319912493" sldId="256"/>
            <ac:spMk id="14" creationId="{00000000-0000-0000-0000-000000000000}"/>
          </ac:spMkLst>
        </pc:spChg>
        <pc:spChg chg="add del">
          <ac:chgData name="Andrzej" userId="48311f6e-fe14-4fd8-8321-25eaf1cb04ba" providerId="ADAL" clId="{765E60CE-B13A-4FFF-B59C-03513A32985C}" dt="2021-05-12T07:32:20.823" v="33" actId="478"/>
          <ac:spMkLst>
            <pc:docMk/>
            <pc:sldMk cId="1319912493" sldId="256"/>
            <ac:spMk id="19" creationId="{00000000-0000-0000-0000-000000000000}"/>
          </ac:spMkLst>
        </pc:spChg>
        <pc:spChg chg="add del">
          <ac:chgData name="Andrzej" userId="48311f6e-fe14-4fd8-8321-25eaf1cb04ba" providerId="ADAL" clId="{765E60CE-B13A-4FFF-B59C-03513A32985C}" dt="2021-05-12T07:35:02.513" v="66" actId="22"/>
          <ac:spMkLst>
            <pc:docMk/>
            <pc:sldMk cId="1319912493" sldId="256"/>
            <ac:spMk id="32" creationId="{27BC065B-FAB2-4750-8F8D-466D198D6A61}"/>
          </ac:spMkLst>
        </pc:spChg>
        <pc:spChg chg="add mod">
          <ac:chgData name="Andrzej" userId="48311f6e-fe14-4fd8-8321-25eaf1cb04ba" providerId="ADAL" clId="{765E60CE-B13A-4FFF-B59C-03513A32985C}" dt="2021-05-12T08:37:32.102" v="634"/>
          <ac:spMkLst>
            <pc:docMk/>
            <pc:sldMk cId="1319912493" sldId="256"/>
            <ac:spMk id="33" creationId="{BCE9308C-6DEB-463F-85C1-B91234484B9B}"/>
          </ac:spMkLst>
        </pc:spChg>
        <pc:spChg chg="add mod">
          <ac:chgData name="Andrzej" userId="48311f6e-fe14-4fd8-8321-25eaf1cb04ba" providerId="ADAL" clId="{765E60CE-B13A-4FFF-B59C-03513A32985C}" dt="2021-05-12T08:15:57.013" v="552"/>
          <ac:spMkLst>
            <pc:docMk/>
            <pc:sldMk cId="1319912493" sldId="256"/>
            <ac:spMk id="48" creationId="{D62F1945-37AB-4183-AE0C-AA991918C5FA}"/>
          </ac:spMkLst>
        </pc:spChg>
        <pc:spChg chg="add mod">
          <ac:chgData name="Andrzej" userId="48311f6e-fe14-4fd8-8321-25eaf1cb04ba" providerId="ADAL" clId="{765E60CE-B13A-4FFF-B59C-03513A32985C}" dt="2021-05-12T08:36:15.032" v="606" actId="113"/>
          <ac:spMkLst>
            <pc:docMk/>
            <pc:sldMk cId="1319912493" sldId="256"/>
            <ac:spMk id="49" creationId="{5C5E2D9C-0100-405C-A7A8-DDDE37740E28}"/>
          </ac:spMkLst>
        </pc:spChg>
        <pc:spChg chg="add mod">
          <ac:chgData name="Andrzej" userId="48311f6e-fe14-4fd8-8321-25eaf1cb04ba" providerId="ADAL" clId="{765E60CE-B13A-4FFF-B59C-03513A32985C}" dt="2021-05-12T08:36:11.132" v="605" actId="113"/>
          <ac:spMkLst>
            <pc:docMk/>
            <pc:sldMk cId="1319912493" sldId="256"/>
            <ac:spMk id="50" creationId="{3BC9DF78-647A-4078-A99C-D2544C531B9A}"/>
          </ac:spMkLst>
        </pc:spChg>
        <pc:spChg chg="add mod">
          <ac:chgData name="Andrzej" userId="48311f6e-fe14-4fd8-8321-25eaf1cb04ba" providerId="ADAL" clId="{765E60CE-B13A-4FFF-B59C-03513A32985C}" dt="2021-05-12T08:36:07.992" v="604" actId="113"/>
          <ac:spMkLst>
            <pc:docMk/>
            <pc:sldMk cId="1319912493" sldId="256"/>
            <ac:spMk id="51" creationId="{760D5DF8-3E8D-4FBB-A6FF-B56A8796CD87}"/>
          </ac:spMkLst>
        </pc:spChg>
        <pc:spChg chg="add mod">
          <ac:chgData name="Andrzej" userId="48311f6e-fe14-4fd8-8321-25eaf1cb04ba" providerId="ADAL" clId="{765E60CE-B13A-4FFF-B59C-03513A32985C}" dt="2021-05-12T08:36:27.632" v="609" actId="1036"/>
          <ac:spMkLst>
            <pc:docMk/>
            <pc:sldMk cId="1319912493" sldId="256"/>
            <ac:spMk id="57" creationId="{ADAF2446-3EFF-40F8-A133-882E43CF126E}"/>
          </ac:spMkLst>
        </pc:spChg>
        <pc:grpChg chg="add mod">
          <ac:chgData name="Andrzej" userId="48311f6e-fe14-4fd8-8321-25eaf1cb04ba" providerId="ADAL" clId="{765E60CE-B13A-4FFF-B59C-03513A32985C}" dt="2021-05-12T08:15:57.013" v="552"/>
          <ac:grpSpMkLst>
            <pc:docMk/>
            <pc:sldMk cId="1319912493" sldId="256"/>
            <ac:grpSpMk id="63" creationId="{287D36DC-BFE4-4DC4-BDFF-9A245393083C}"/>
          </ac:grpSpMkLst>
        </pc:grpChg>
        <pc:graphicFrameChg chg="add del modGraphic">
          <ac:chgData name="Andrzej" userId="48311f6e-fe14-4fd8-8321-25eaf1cb04ba" providerId="ADAL" clId="{765E60CE-B13A-4FFF-B59C-03513A32985C}" dt="2021-05-12T08:15:21.463" v="540" actId="478"/>
          <ac:graphicFrameMkLst>
            <pc:docMk/>
            <pc:sldMk cId="1319912493" sldId="256"/>
            <ac:graphicFrameMk id="47" creationId="{E3A0E8A5-246A-4713-90E2-8ECACA1FE6F0}"/>
          </ac:graphicFrameMkLst>
        </pc:graphicFrameChg>
        <pc:picChg chg="add del">
          <ac:chgData name="Andrzej" userId="48311f6e-fe14-4fd8-8321-25eaf1cb04ba" providerId="ADAL" clId="{765E60CE-B13A-4FFF-B59C-03513A32985C}" dt="2021-05-12T07:32:18.483" v="32" actId="478"/>
          <ac:picMkLst>
            <pc:docMk/>
            <pc:sldMk cId="1319912493" sldId="256"/>
            <ac:picMk id="2" creationId="{00000000-0000-0000-0000-000000000000}"/>
          </ac:picMkLst>
        </pc:picChg>
        <pc:picChg chg="add del mod">
          <ac:chgData name="Andrzej" userId="48311f6e-fe14-4fd8-8321-25eaf1cb04ba" providerId="ADAL" clId="{765E60CE-B13A-4FFF-B59C-03513A32985C}" dt="2021-05-12T07:19:12.689" v="9" actId="22"/>
          <ac:picMkLst>
            <pc:docMk/>
            <pc:sldMk cId="1319912493" sldId="256"/>
            <ac:picMk id="6" creationId="{227E6CE6-CE7D-4A3F-9125-D27785BBDF5A}"/>
          </ac:picMkLst>
        </pc:picChg>
        <pc:picChg chg="add del">
          <ac:chgData name="Andrzej" userId="48311f6e-fe14-4fd8-8321-25eaf1cb04ba" providerId="ADAL" clId="{765E60CE-B13A-4FFF-B59C-03513A32985C}" dt="2021-05-12T07:33:06.113" v="37" actId="478"/>
          <ac:picMkLst>
            <pc:docMk/>
            <pc:sldMk cId="1319912493" sldId="256"/>
            <ac:picMk id="12" creationId="{5E0608B8-E100-4A56-B440-3D01226844FE}"/>
          </ac:picMkLst>
        </pc:picChg>
        <pc:picChg chg="add mod">
          <ac:chgData name="Andrzej" userId="48311f6e-fe14-4fd8-8321-25eaf1cb04ba" providerId="ADAL" clId="{765E60CE-B13A-4FFF-B59C-03513A32985C}" dt="2021-05-12T08:37:19.322" v="621" actId="1038"/>
          <ac:picMkLst>
            <pc:docMk/>
            <pc:sldMk cId="1319912493" sldId="256"/>
            <ac:picMk id="15" creationId="{B72BA16C-5C21-4509-963B-CE667952E892}"/>
          </ac:picMkLst>
        </pc:picChg>
        <pc:picChg chg="del">
          <ac:chgData name="Andrzej" userId="48311f6e-fe14-4fd8-8321-25eaf1cb04ba" providerId="ADAL" clId="{765E60CE-B13A-4FFF-B59C-03513A32985C}" dt="2021-05-12T08:04:47.683" v="404" actId="478"/>
          <ac:picMkLst>
            <pc:docMk/>
            <pc:sldMk cId="1319912493" sldId="256"/>
            <ac:picMk id="17" creationId="{00000000-0000-0000-0000-000000000000}"/>
          </ac:picMkLst>
        </pc:picChg>
        <pc:picChg chg="del mod">
          <ac:chgData name="Andrzej" userId="48311f6e-fe14-4fd8-8321-25eaf1cb04ba" providerId="ADAL" clId="{765E60CE-B13A-4FFF-B59C-03513A32985C}" dt="2021-05-12T08:04:47.683" v="404" actId="478"/>
          <ac:picMkLst>
            <pc:docMk/>
            <pc:sldMk cId="1319912493" sldId="256"/>
            <ac:picMk id="20" creationId="{00000000-0000-0000-0000-000000000000}"/>
          </ac:picMkLst>
        </pc:picChg>
        <pc:picChg chg="add del mod">
          <ac:chgData name="Andrzej" userId="48311f6e-fe14-4fd8-8321-25eaf1cb04ba" providerId="ADAL" clId="{765E60CE-B13A-4FFF-B59C-03513A32985C}" dt="2021-05-12T08:15:23.743" v="544" actId="478"/>
          <ac:picMkLst>
            <pc:docMk/>
            <pc:sldMk cId="1319912493" sldId="256"/>
            <ac:picMk id="22" creationId="{1999ABCC-5F26-4464-ADC3-3CFCA39D2116}"/>
          </ac:picMkLst>
        </pc:picChg>
        <pc:picChg chg="del">
          <ac:chgData name="Andrzej" userId="48311f6e-fe14-4fd8-8321-25eaf1cb04ba" providerId="ADAL" clId="{765E60CE-B13A-4FFF-B59C-03513A32985C}" dt="2021-05-12T08:04:47.683" v="404" actId="478"/>
          <ac:picMkLst>
            <pc:docMk/>
            <pc:sldMk cId="1319912493" sldId="256"/>
            <ac:picMk id="24" creationId="{00000000-0000-0000-0000-000000000000}"/>
          </ac:picMkLst>
        </pc:picChg>
        <pc:picChg chg="del">
          <ac:chgData name="Andrzej" userId="48311f6e-fe14-4fd8-8321-25eaf1cb04ba" providerId="ADAL" clId="{765E60CE-B13A-4FFF-B59C-03513A32985C}" dt="2021-05-12T08:04:47.683" v="404" actId="478"/>
          <ac:picMkLst>
            <pc:docMk/>
            <pc:sldMk cId="1319912493" sldId="256"/>
            <ac:picMk id="25" creationId="{00000000-0000-0000-0000-000000000000}"/>
          </ac:picMkLst>
        </pc:picChg>
        <pc:picChg chg="add del mod">
          <ac:chgData name="Andrzej" userId="48311f6e-fe14-4fd8-8321-25eaf1cb04ba" providerId="ADAL" clId="{765E60CE-B13A-4FFF-B59C-03513A32985C}" dt="2021-05-12T08:15:25.493" v="547" actId="478"/>
          <ac:picMkLst>
            <pc:docMk/>
            <pc:sldMk cId="1319912493" sldId="256"/>
            <ac:picMk id="26" creationId="{0E900197-6ED8-4964-B999-E6210264E6C9}"/>
          </ac:picMkLst>
        </pc:picChg>
        <pc:picChg chg="add del mod">
          <ac:chgData name="Andrzej" userId="48311f6e-fe14-4fd8-8321-25eaf1cb04ba" providerId="ADAL" clId="{765E60CE-B13A-4FFF-B59C-03513A32985C}" dt="2021-05-12T08:15:46.248" v="551" actId="478"/>
          <ac:picMkLst>
            <pc:docMk/>
            <pc:sldMk cId="1319912493" sldId="256"/>
            <ac:picMk id="35" creationId="{5B889D8D-44EE-46CF-ABEA-8954B8829BF1}"/>
          </ac:picMkLst>
        </pc:picChg>
        <pc:picChg chg="add del mod">
          <ac:chgData name="Andrzej" userId="48311f6e-fe14-4fd8-8321-25eaf1cb04ba" providerId="ADAL" clId="{765E60CE-B13A-4FFF-B59C-03513A32985C}" dt="2021-05-12T08:15:26.093" v="548" actId="478"/>
          <ac:picMkLst>
            <pc:docMk/>
            <pc:sldMk cId="1319912493" sldId="256"/>
            <ac:picMk id="37" creationId="{2BBD852E-EB81-4D70-A59D-1DF1AE9C4BB2}"/>
          </ac:picMkLst>
        </pc:picChg>
        <pc:picChg chg="add del mod">
          <ac:chgData name="Andrzej" userId="48311f6e-fe14-4fd8-8321-25eaf1cb04ba" providerId="ADAL" clId="{765E60CE-B13A-4FFF-B59C-03513A32985C}" dt="2021-05-12T08:15:24.878" v="546" actId="478"/>
          <ac:picMkLst>
            <pc:docMk/>
            <pc:sldMk cId="1319912493" sldId="256"/>
            <ac:picMk id="39" creationId="{2C09F100-0B59-4875-85E2-678E75FCA373}"/>
          </ac:picMkLst>
        </pc:picChg>
        <pc:picChg chg="add del mod">
          <ac:chgData name="Andrzej" userId="48311f6e-fe14-4fd8-8321-25eaf1cb04ba" providerId="ADAL" clId="{765E60CE-B13A-4FFF-B59C-03513A32985C}" dt="2021-05-12T08:15:24.345" v="545" actId="478"/>
          <ac:picMkLst>
            <pc:docMk/>
            <pc:sldMk cId="1319912493" sldId="256"/>
            <ac:picMk id="41" creationId="{3D662471-D2BA-434D-9541-D5321E6D318C}"/>
          </ac:picMkLst>
        </pc:picChg>
        <pc:picChg chg="add del mod">
          <ac:chgData name="Andrzej" userId="48311f6e-fe14-4fd8-8321-25eaf1cb04ba" providerId="ADAL" clId="{765E60CE-B13A-4FFF-B59C-03513A32985C}" dt="2021-05-12T08:15:22.633" v="542" actId="478"/>
          <ac:picMkLst>
            <pc:docMk/>
            <pc:sldMk cId="1319912493" sldId="256"/>
            <ac:picMk id="43" creationId="{19785CC9-A30B-4B0E-B053-B6BEBAC7FBC9}"/>
          </ac:picMkLst>
        </pc:picChg>
        <pc:picChg chg="add del mod">
          <ac:chgData name="Andrzej" userId="48311f6e-fe14-4fd8-8321-25eaf1cb04ba" providerId="ADAL" clId="{765E60CE-B13A-4FFF-B59C-03513A32985C}" dt="2021-05-12T08:15:23.283" v="543" actId="478"/>
          <ac:picMkLst>
            <pc:docMk/>
            <pc:sldMk cId="1319912493" sldId="256"/>
            <ac:picMk id="45" creationId="{8D603DAF-8EFF-42EA-B672-FF09054A0409}"/>
          </ac:picMkLst>
        </pc:picChg>
        <pc:picChg chg="add mod">
          <ac:chgData name="Andrzej" userId="48311f6e-fe14-4fd8-8321-25eaf1cb04ba" providerId="ADAL" clId="{765E60CE-B13A-4FFF-B59C-03513A32985C}" dt="2021-05-12T08:15:57.013" v="552"/>
          <ac:picMkLst>
            <pc:docMk/>
            <pc:sldMk cId="1319912493" sldId="256"/>
            <ac:picMk id="58" creationId="{4D364739-AE92-4FBF-9B08-B413273A59D0}"/>
          </ac:picMkLst>
        </pc:picChg>
        <pc:picChg chg="add mod">
          <ac:chgData name="Andrzej" userId="48311f6e-fe14-4fd8-8321-25eaf1cb04ba" providerId="ADAL" clId="{765E60CE-B13A-4FFF-B59C-03513A32985C}" dt="2021-05-12T08:15:57.013" v="552"/>
          <ac:picMkLst>
            <pc:docMk/>
            <pc:sldMk cId="1319912493" sldId="256"/>
            <ac:picMk id="59" creationId="{750A74EC-6434-4443-8E03-DE7807418FBF}"/>
          </ac:picMkLst>
        </pc:picChg>
        <pc:picChg chg="add mod">
          <ac:chgData name="Andrzej" userId="48311f6e-fe14-4fd8-8321-25eaf1cb04ba" providerId="ADAL" clId="{765E60CE-B13A-4FFF-B59C-03513A32985C}" dt="2021-05-12T08:15:57.013" v="552"/>
          <ac:picMkLst>
            <pc:docMk/>
            <pc:sldMk cId="1319912493" sldId="256"/>
            <ac:picMk id="60" creationId="{BE9CD7F1-7551-4943-920A-6630BDC9C198}"/>
          </ac:picMkLst>
        </pc:picChg>
        <pc:picChg chg="add mod">
          <ac:chgData name="Andrzej" userId="48311f6e-fe14-4fd8-8321-25eaf1cb04ba" providerId="ADAL" clId="{765E60CE-B13A-4FFF-B59C-03513A32985C}" dt="2021-05-12T08:15:57.013" v="552"/>
          <ac:picMkLst>
            <pc:docMk/>
            <pc:sldMk cId="1319912493" sldId="256"/>
            <ac:picMk id="61" creationId="{CA2A8AB5-7BC3-4932-AB4D-92AAEEB03C05}"/>
          </ac:picMkLst>
        </pc:picChg>
        <pc:picChg chg="add mod">
          <ac:chgData name="Andrzej" userId="48311f6e-fe14-4fd8-8321-25eaf1cb04ba" providerId="ADAL" clId="{765E60CE-B13A-4FFF-B59C-03513A32985C}" dt="2021-05-12T08:15:57.013" v="552"/>
          <ac:picMkLst>
            <pc:docMk/>
            <pc:sldMk cId="1319912493" sldId="256"/>
            <ac:picMk id="62" creationId="{F3222E36-B9C6-4E38-A048-56D5920AEF1E}"/>
          </ac:picMkLst>
        </pc:picChg>
        <pc:picChg chg="mod">
          <ac:chgData name="Andrzej" userId="48311f6e-fe14-4fd8-8321-25eaf1cb04ba" providerId="ADAL" clId="{765E60CE-B13A-4FFF-B59C-03513A32985C}" dt="2021-05-12T08:15:57.013" v="552"/>
          <ac:picMkLst>
            <pc:docMk/>
            <pc:sldMk cId="1319912493" sldId="256"/>
            <ac:picMk id="64" creationId="{A74D336F-6096-421D-834E-98CC1DC05729}"/>
          </ac:picMkLst>
        </pc:picChg>
        <pc:picChg chg="mod">
          <ac:chgData name="Andrzej" userId="48311f6e-fe14-4fd8-8321-25eaf1cb04ba" providerId="ADAL" clId="{765E60CE-B13A-4FFF-B59C-03513A32985C}" dt="2021-05-12T08:15:57.013" v="552"/>
          <ac:picMkLst>
            <pc:docMk/>
            <pc:sldMk cId="1319912493" sldId="256"/>
            <ac:picMk id="65" creationId="{6FB1162C-4209-4B56-8F43-2D246B057D59}"/>
          </ac:picMkLst>
        </pc:picChg>
        <pc:picChg chg="add mod">
          <ac:chgData name="Andrzej" userId="48311f6e-fe14-4fd8-8321-25eaf1cb04ba" providerId="ADAL" clId="{765E60CE-B13A-4FFF-B59C-03513A32985C}" dt="2021-05-12T08:15:57.013" v="552"/>
          <ac:picMkLst>
            <pc:docMk/>
            <pc:sldMk cId="1319912493" sldId="256"/>
            <ac:picMk id="66" creationId="{1C26214D-E5E8-4E54-9FE0-CA093F160770}"/>
          </ac:picMkLst>
        </pc:picChg>
        <pc:picChg chg="add mod">
          <ac:chgData name="Andrzej" userId="48311f6e-fe14-4fd8-8321-25eaf1cb04ba" providerId="ADAL" clId="{765E60CE-B13A-4FFF-B59C-03513A32985C}" dt="2021-05-12T08:15:57.013" v="552"/>
          <ac:picMkLst>
            <pc:docMk/>
            <pc:sldMk cId="1319912493" sldId="256"/>
            <ac:picMk id="67" creationId="{EA4238C5-F9D8-4900-9062-13D3467872CF}"/>
          </ac:picMkLst>
        </pc:picChg>
        <pc:picChg chg="add mod">
          <ac:chgData name="Andrzej" userId="48311f6e-fe14-4fd8-8321-25eaf1cb04ba" providerId="ADAL" clId="{765E60CE-B13A-4FFF-B59C-03513A32985C}" dt="2021-05-12T08:15:57.013" v="552"/>
          <ac:picMkLst>
            <pc:docMk/>
            <pc:sldMk cId="1319912493" sldId="256"/>
            <ac:picMk id="68" creationId="{28DD6E7A-9AA6-4BC9-943C-0902C6278FC2}"/>
          </ac:picMkLst>
        </pc:picChg>
        <pc:cxnChg chg="del">
          <ac:chgData name="Andrzej" userId="48311f6e-fe14-4fd8-8321-25eaf1cb04ba" providerId="ADAL" clId="{765E60CE-B13A-4FFF-B59C-03513A32985C}" dt="2021-05-12T08:04:47.683" v="404" actId="478"/>
          <ac:cxnSpMkLst>
            <pc:docMk/>
            <pc:sldMk cId="1319912493" sldId="256"/>
            <ac:cxnSpMk id="27" creationId="{00000000-0000-0000-0000-000000000000}"/>
          </ac:cxnSpMkLst>
        </pc:cxnChg>
        <pc:cxnChg chg="del">
          <ac:chgData name="Andrzej" userId="48311f6e-fe14-4fd8-8321-25eaf1cb04ba" providerId="ADAL" clId="{765E60CE-B13A-4FFF-B59C-03513A32985C}" dt="2021-05-12T08:04:47.683" v="404" actId="478"/>
          <ac:cxnSpMkLst>
            <pc:docMk/>
            <pc:sldMk cId="1319912493" sldId="256"/>
            <ac:cxnSpMk id="28" creationId="{00000000-0000-0000-0000-000000000000}"/>
          </ac:cxnSpMkLst>
        </pc:cxnChg>
        <pc:cxnChg chg="del">
          <ac:chgData name="Andrzej" userId="48311f6e-fe14-4fd8-8321-25eaf1cb04ba" providerId="ADAL" clId="{765E60CE-B13A-4FFF-B59C-03513A32985C}" dt="2021-05-12T08:04:47.683" v="404" actId="478"/>
          <ac:cxnSpMkLst>
            <pc:docMk/>
            <pc:sldMk cId="1319912493" sldId="256"/>
            <ac:cxnSpMk id="29" creationId="{00000000-0000-0000-0000-000000000000}"/>
          </ac:cxnSpMkLst>
        </pc:cxnChg>
        <pc:cxnChg chg="del">
          <ac:chgData name="Andrzej" userId="48311f6e-fe14-4fd8-8321-25eaf1cb04ba" providerId="ADAL" clId="{765E60CE-B13A-4FFF-B59C-03513A32985C}" dt="2021-05-12T08:04:47.683" v="404" actId="478"/>
          <ac:cxnSpMkLst>
            <pc:docMk/>
            <pc:sldMk cId="1319912493" sldId="256"/>
            <ac:cxnSpMk id="30" creationId="{00000000-0000-0000-0000-000000000000}"/>
          </ac:cxnSpMkLst>
        </pc:cxnChg>
        <pc:cxnChg chg="del">
          <ac:chgData name="Andrzej" userId="48311f6e-fe14-4fd8-8321-25eaf1cb04ba" providerId="ADAL" clId="{765E60CE-B13A-4FFF-B59C-03513A32985C}" dt="2021-05-12T08:04:47.683" v="404" actId="478"/>
          <ac:cxnSpMkLst>
            <pc:docMk/>
            <pc:sldMk cId="1319912493" sldId="256"/>
            <ac:cxnSpMk id="31" creationId="{00000000-0000-0000-0000-000000000000}"/>
          </ac:cxnSpMkLst>
        </pc:cxnChg>
        <pc:cxnChg chg="add mod">
          <ac:chgData name="Andrzej" userId="48311f6e-fe14-4fd8-8321-25eaf1cb04ba" providerId="ADAL" clId="{765E60CE-B13A-4FFF-B59C-03513A32985C}" dt="2021-05-12T08:15:57.013" v="552"/>
          <ac:cxnSpMkLst>
            <pc:docMk/>
            <pc:sldMk cId="1319912493" sldId="256"/>
            <ac:cxnSpMk id="52" creationId="{F980944A-1866-463E-8186-D11027040B6A}"/>
          </ac:cxnSpMkLst>
        </pc:cxnChg>
        <pc:cxnChg chg="add mod">
          <ac:chgData name="Andrzej" userId="48311f6e-fe14-4fd8-8321-25eaf1cb04ba" providerId="ADAL" clId="{765E60CE-B13A-4FFF-B59C-03513A32985C}" dt="2021-05-12T08:15:57.013" v="552"/>
          <ac:cxnSpMkLst>
            <pc:docMk/>
            <pc:sldMk cId="1319912493" sldId="256"/>
            <ac:cxnSpMk id="53" creationId="{1D97D32E-D255-42B0-A04E-9B8E1833A71B}"/>
          </ac:cxnSpMkLst>
        </pc:cxnChg>
        <pc:cxnChg chg="add mod">
          <ac:chgData name="Andrzej" userId="48311f6e-fe14-4fd8-8321-25eaf1cb04ba" providerId="ADAL" clId="{765E60CE-B13A-4FFF-B59C-03513A32985C}" dt="2021-05-12T08:15:57.013" v="552"/>
          <ac:cxnSpMkLst>
            <pc:docMk/>
            <pc:sldMk cId="1319912493" sldId="256"/>
            <ac:cxnSpMk id="54" creationId="{8AE4110C-59D9-4725-960A-4275CCA4473C}"/>
          </ac:cxnSpMkLst>
        </pc:cxnChg>
        <pc:cxnChg chg="add mod">
          <ac:chgData name="Andrzej" userId="48311f6e-fe14-4fd8-8321-25eaf1cb04ba" providerId="ADAL" clId="{765E60CE-B13A-4FFF-B59C-03513A32985C}" dt="2021-05-12T08:15:57.013" v="552"/>
          <ac:cxnSpMkLst>
            <pc:docMk/>
            <pc:sldMk cId="1319912493" sldId="256"/>
            <ac:cxnSpMk id="55" creationId="{87093DE2-DE13-409B-B958-593111D92DE0}"/>
          </ac:cxnSpMkLst>
        </pc:cxnChg>
        <pc:cxnChg chg="add mod">
          <ac:chgData name="Andrzej" userId="48311f6e-fe14-4fd8-8321-25eaf1cb04ba" providerId="ADAL" clId="{765E60CE-B13A-4FFF-B59C-03513A32985C}" dt="2021-05-12T08:15:57.013" v="552"/>
          <ac:cxnSpMkLst>
            <pc:docMk/>
            <pc:sldMk cId="1319912493" sldId="256"/>
            <ac:cxnSpMk id="56" creationId="{3F4E5399-4D19-4F2B-8F60-91534D949C93}"/>
          </ac:cxnSpMkLst>
        </pc:cxnChg>
      </pc:sldChg>
      <pc:sldChg chg="modSp del mod">
        <pc:chgData name="Andrzej" userId="48311f6e-fe14-4fd8-8321-25eaf1cb04ba" providerId="ADAL" clId="{765E60CE-B13A-4FFF-B59C-03513A32985C}" dt="2021-05-12T08:48:03.611" v="655" actId="2696"/>
        <pc:sldMkLst>
          <pc:docMk/>
          <pc:sldMk cId="1241259370" sldId="257"/>
        </pc:sldMkLst>
        <pc:spChg chg="mod">
          <ac:chgData name="Andrzej" userId="48311f6e-fe14-4fd8-8321-25eaf1cb04ba" providerId="ADAL" clId="{765E60CE-B13A-4FFF-B59C-03513A32985C}" dt="2021-05-12T08:31:07.142" v="580" actId="1036"/>
          <ac:spMkLst>
            <pc:docMk/>
            <pc:sldMk cId="1241259370" sldId="257"/>
            <ac:spMk id="4" creationId="{00000000-0000-0000-0000-000000000000}"/>
          </ac:spMkLst>
        </pc:spChg>
        <pc:spChg chg="mod">
          <ac:chgData name="Andrzej" userId="48311f6e-fe14-4fd8-8321-25eaf1cb04ba" providerId="ADAL" clId="{765E60CE-B13A-4FFF-B59C-03513A32985C}" dt="2021-05-12T08:31:05.172" v="578" actId="1036"/>
          <ac:spMkLst>
            <pc:docMk/>
            <pc:sldMk cId="1241259370" sldId="257"/>
            <ac:spMk id="5" creationId="{00000000-0000-0000-0000-000000000000}"/>
          </ac:spMkLst>
        </pc:spChg>
        <pc:spChg chg="mod">
          <ac:chgData name="Andrzej" userId="48311f6e-fe14-4fd8-8321-25eaf1cb04ba" providerId="ADAL" clId="{765E60CE-B13A-4FFF-B59C-03513A32985C}" dt="2021-05-12T08:35:29.922" v="603" actId="20577"/>
          <ac:spMkLst>
            <pc:docMk/>
            <pc:sldMk cId="1241259370" sldId="257"/>
            <ac:spMk id="33" creationId="{BCE9308C-6DEB-463F-85C1-B91234484B9B}"/>
          </ac:spMkLst>
        </pc:spChg>
        <pc:spChg chg="mod">
          <ac:chgData name="Andrzej" userId="48311f6e-fe14-4fd8-8321-25eaf1cb04ba" providerId="ADAL" clId="{765E60CE-B13A-4FFF-B59C-03513A32985C}" dt="2021-05-12T08:36:37.942" v="610" actId="113"/>
          <ac:spMkLst>
            <pc:docMk/>
            <pc:sldMk cId="1241259370" sldId="257"/>
            <ac:spMk id="49" creationId="{5C5E2D9C-0100-405C-A7A8-DDDE37740E28}"/>
          </ac:spMkLst>
        </pc:spChg>
        <pc:spChg chg="mod">
          <ac:chgData name="Andrzej" userId="48311f6e-fe14-4fd8-8321-25eaf1cb04ba" providerId="ADAL" clId="{765E60CE-B13A-4FFF-B59C-03513A32985C}" dt="2021-05-12T08:36:41.102" v="611" actId="113"/>
          <ac:spMkLst>
            <pc:docMk/>
            <pc:sldMk cId="1241259370" sldId="257"/>
            <ac:spMk id="50" creationId="{3BC9DF78-647A-4078-A99C-D2544C531B9A}"/>
          </ac:spMkLst>
        </pc:spChg>
        <pc:picChg chg="mod">
          <ac:chgData name="Andrzej" userId="48311f6e-fe14-4fd8-8321-25eaf1cb04ba" providerId="ADAL" clId="{765E60CE-B13A-4FFF-B59C-03513A32985C}" dt="2021-05-12T08:33:47.572" v="602" actId="1037"/>
          <ac:picMkLst>
            <pc:docMk/>
            <pc:sldMk cId="1241259370" sldId="257"/>
            <ac:picMk id="15" creationId="{B72BA16C-5C21-4509-963B-CE667952E892}"/>
          </ac:picMkLst>
        </pc:picChg>
      </pc:sldChg>
      <pc:sldChg chg="addSp delSp modSp del mod ord">
        <pc:chgData name="Andrzej" userId="48311f6e-fe14-4fd8-8321-25eaf1cb04ba" providerId="ADAL" clId="{765E60CE-B13A-4FFF-B59C-03513A32985C}" dt="2021-05-12T08:29:36.297" v="561" actId="47"/>
        <pc:sldMkLst>
          <pc:docMk/>
          <pc:sldMk cId="2129210153" sldId="257"/>
        </pc:sldMkLst>
        <pc:spChg chg="mod">
          <ac:chgData name="Andrzej" userId="48311f6e-fe14-4fd8-8321-25eaf1cb04ba" providerId="ADAL" clId="{765E60CE-B13A-4FFF-B59C-03513A32985C}" dt="2021-05-12T08:17:05.943" v="559" actId="113"/>
          <ac:spMkLst>
            <pc:docMk/>
            <pc:sldMk cId="2129210153" sldId="257"/>
            <ac:spMk id="4" creationId="{00000000-0000-0000-0000-000000000000}"/>
          </ac:spMkLst>
        </pc:spChg>
        <pc:spChg chg="mod">
          <ac:chgData name="Andrzej" userId="48311f6e-fe14-4fd8-8321-25eaf1cb04ba" providerId="ADAL" clId="{765E60CE-B13A-4FFF-B59C-03513A32985C}" dt="2021-05-12T07:48:22.314" v="187" actId="1035"/>
          <ac:spMkLst>
            <pc:docMk/>
            <pc:sldMk cId="2129210153" sldId="257"/>
            <ac:spMk id="5" creationId="{00000000-0000-0000-0000-000000000000}"/>
          </ac:spMkLst>
        </pc:spChg>
        <pc:spChg chg="del">
          <ac:chgData name="Andrzej" userId="48311f6e-fe14-4fd8-8321-25eaf1cb04ba" providerId="ADAL" clId="{765E60CE-B13A-4FFF-B59C-03513A32985C}" dt="2021-05-12T07:56:59.594" v="342" actId="478"/>
          <ac:spMkLst>
            <pc:docMk/>
            <pc:sldMk cId="2129210153" sldId="257"/>
            <ac:spMk id="7" creationId="{00000000-0000-0000-0000-000000000000}"/>
          </ac:spMkLst>
        </pc:spChg>
        <pc:spChg chg="mod">
          <ac:chgData name="Andrzej" userId="48311f6e-fe14-4fd8-8321-25eaf1cb04ba" providerId="ADAL" clId="{765E60CE-B13A-4FFF-B59C-03513A32985C}" dt="2021-05-12T07:51:01.564" v="246" actId="255"/>
          <ac:spMkLst>
            <pc:docMk/>
            <pc:sldMk cId="2129210153" sldId="257"/>
            <ac:spMk id="8" creationId="{00000000-0000-0000-0000-000000000000}"/>
          </ac:spMkLst>
        </pc:spChg>
        <pc:spChg chg="mod">
          <ac:chgData name="Andrzej" userId="48311f6e-fe14-4fd8-8321-25eaf1cb04ba" providerId="ADAL" clId="{765E60CE-B13A-4FFF-B59C-03513A32985C}" dt="2021-05-12T08:14:32.123" v="532"/>
          <ac:spMkLst>
            <pc:docMk/>
            <pc:sldMk cId="2129210153" sldId="257"/>
            <ac:spMk id="9" creationId="{00000000-0000-0000-0000-000000000000}"/>
          </ac:spMkLst>
        </pc:spChg>
        <pc:spChg chg="mod">
          <ac:chgData name="Andrzej" userId="48311f6e-fe14-4fd8-8321-25eaf1cb04ba" providerId="ADAL" clId="{765E60CE-B13A-4FFF-B59C-03513A32985C}" dt="2021-05-12T07:54:56.665" v="327"/>
          <ac:spMkLst>
            <pc:docMk/>
            <pc:sldMk cId="2129210153" sldId="257"/>
            <ac:spMk id="10" creationId="{00000000-0000-0000-0000-000000000000}"/>
          </ac:spMkLst>
        </pc:spChg>
        <pc:spChg chg="mod">
          <ac:chgData name="Andrzej" userId="48311f6e-fe14-4fd8-8321-25eaf1cb04ba" providerId="ADAL" clId="{765E60CE-B13A-4FFF-B59C-03513A32985C}" dt="2021-05-12T08:14:36.113" v="535"/>
          <ac:spMkLst>
            <pc:docMk/>
            <pc:sldMk cId="2129210153" sldId="257"/>
            <ac:spMk id="14" creationId="{00000000-0000-0000-0000-000000000000}"/>
          </ac:spMkLst>
        </pc:spChg>
        <pc:spChg chg="add del">
          <ac:chgData name="Andrzej" userId="48311f6e-fe14-4fd8-8321-25eaf1cb04ba" providerId="ADAL" clId="{765E60CE-B13A-4FFF-B59C-03513A32985C}" dt="2021-05-12T07:57:42.669" v="344" actId="22"/>
          <ac:spMkLst>
            <pc:docMk/>
            <pc:sldMk cId="2129210153" sldId="257"/>
            <ac:spMk id="22" creationId="{6F3A5D88-8C51-435D-9642-DD43FE6C91EF}"/>
          </ac:spMkLst>
        </pc:spChg>
        <pc:spChg chg="add del mod">
          <ac:chgData name="Andrzej" userId="48311f6e-fe14-4fd8-8321-25eaf1cb04ba" providerId="ADAL" clId="{765E60CE-B13A-4FFF-B59C-03513A32985C}" dt="2021-05-12T08:14:06.563" v="528" actId="478"/>
          <ac:spMkLst>
            <pc:docMk/>
            <pc:sldMk cId="2129210153" sldId="257"/>
            <ac:spMk id="26" creationId="{B93F8715-AD97-43A3-A05A-0DA396AE7038}"/>
          </ac:spMkLst>
        </pc:spChg>
        <pc:spChg chg="add mod">
          <ac:chgData name="Andrzej" userId="48311f6e-fe14-4fd8-8321-25eaf1cb04ba" providerId="ADAL" clId="{765E60CE-B13A-4FFF-B59C-03513A32985C}" dt="2021-05-12T08:04:26.653" v="403" actId="1076"/>
          <ac:spMkLst>
            <pc:docMk/>
            <pc:sldMk cId="2129210153" sldId="257"/>
            <ac:spMk id="32" creationId="{CF46E6F5-3316-4098-B6B5-B335F3F133FA}"/>
          </ac:spMkLst>
        </pc:spChg>
        <pc:spChg chg="mod">
          <ac:chgData name="Andrzej" userId="48311f6e-fe14-4fd8-8321-25eaf1cb04ba" providerId="ADAL" clId="{765E60CE-B13A-4FFF-B59C-03513A32985C}" dt="2021-05-12T08:16:31.293" v="554" actId="1036"/>
          <ac:spMkLst>
            <pc:docMk/>
            <pc:sldMk cId="2129210153" sldId="257"/>
            <ac:spMk id="33" creationId="{BCE9308C-6DEB-463F-85C1-B91234484B9B}"/>
          </ac:spMkLst>
        </pc:spChg>
        <pc:grpChg chg="add mod">
          <ac:chgData name="Andrzej" userId="48311f6e-fe14-4fd8-8321-25eaf1cb04ba" providerId="ADAL" clId="{765E60CE-B13A-4FFF-B59C-03513A32985C}" dt="2021-05-12T08:09:38.733" v="462" actId="164"/>
          <ac:grpSpMkLst>
            <pc:docMk/>
            <pc:sldMk cId="2129210153" sldId="257"/>
            <ac:grpSpMk id="41" creationId="{25A74E87-44BE-497A-9004-0883C94151FF}"/>
          </ac:grpSpMkLst>
        </pc:grpChg>
        <pc:grpChg chg="add mod">
          <ac:chgData name="Andrzej" userId="48311f6e-fe14-4fd8-8321-25eaf1cb04ba" providerId="ADAL" clId="{765E60CE-B13A-4FFF-B59C-03513A32985C}" dt="2021-05-12T08:19:31.753" v="560" actId="164"/>
          <ac:grpSpMkLst>
            <pc:docMk/>
            <pc:sldMk cId="2129210153" sldId="257"/>
            <ac:grpSpMk id="51" creationId="{B4F37128-2498-4966-8588-B24A87623AA9}"/>
          </ac:grpSpMkLst>
        </pc:grpChg>
        <pc:picChg chg="add mod">
          <ac:chgData name="Andrzej" userId="48311f6e-fe14-4fd8-8321-25eaf1cb04ba" providerId="ADAL" clId="{765E60CE-B13A-4FFF-B59C-03513A32985C}" dt="2021-05-12T08:04:11.174" v="390" actId="1076"/>
          <ac:picMkLst>
            <pc:docMk/>
            <pc:sldMk cId="2129210153" sldId="257"/>
            <ac:picMk id="12" creationId="{F649FD0A-484E-4AD9-99DE-C9FF10201AD5}"/>
          </ac:picMkLst>
        </pc:picChg>
        <pc:picChg chg="mod modCrop">
          <ac:chgData name="Andrzej" userId="48311f6e-fe14-4fd8-8321-25eaf1cb04ba" providerId="ADAL" clId="{765E60CE-B13A-4FFF-B59C-03513A32985C}" dt="2021-05-12T07:46:41.104" v="156" actId="14100"/>
          <ac:picMkLst>
            <pc:docMk/>
            <pc:sldMk cId="2129210153" sldId="257"/>
            <ac:picMk id="15" creationId="{B72BA16C-5C21-4509-963B-CE667952E892}"/>
          </ac:picMkLst>
        </pc:picChg>
        <pc:picChg chg="add mod">
          <ac:chgData name="Andrzej" userId="48311f6e-fe14-4fd8-8321-25eaf1cb04ba" providerId="ADAL" clId="{765E60CE-B13A-4FFF-B59C-03513A32985C}" dt="2021-05-12T08:04:20.143" v="402" actId="1038"/>
          <ac:picMkLst>
            <pc:docMk/>
            <pc:sldMk cId="2129210153" sldId="257"/>
            <ac:picMk id="16" creationId="{615C339A-1CC4-47AC-A3BA-A54C1C8291AF}"/>
          </ac:picMkLst>
        </pc:picChg>
        <pc:picChg chg="del">
          <ac:chgData name="Andrzej" userId="48311f6e-fe14-4fd8-8321-25eaf1cb04ba" providerId="ADAL" clId="{765E60CE-B13A-4FFF-B59C-03513A32985C}" dt="2021-05-12T08:07:53.334" v="416" actId="478"/>
          <ac:picMkLst>
            <pc:docMk/>
            <pc:sldMk cId="2129210153" sldId="257"/>
            <ac:picMk id="17" creationId="{00000000-0000-0000-0000-000000000000}"/>
          </ac:picMkLst>
        </pc:picChg>
        <pc:picChg chg="add mod">
          <ac:chgData name="Andrzej" userId="48311f6e-fe14-4fd8-8321-25eaf1cb04ba" providerId="ADAL" clId="{765E60CE-B13A-4FFF-B59C-03513A32985C}" dt="2021-05-12T08:04:18.994" v="401" actId="1038"/>
          <ac:picMkLst>
            <pc:docMk/>
            <pc:sldMk cId="2129210153" sldId="257"/>
            <ac:picMk id="19" creationId="{A6B5CC3B-518A-4756-BB22-5FEF30C1D1B6}"/>
          </ac:picMkLst>
        </pc:picChg>
        <pc:picChg chg="del">
          <ac:chgData name="Andrzej" userId="48311f6e-fe14-4fd8-8321-25eaf1cb04ba" providerId="ADAL" clId="{765E60CE-B13A-4FFF-B59C-03513A32985C}" dt="2021-05-12T08:07:01.373" v="405" actId="478"/>
          <ac:picMkLst>
            <pc:docMk/>
            <pc:sldMk cId="2129210153" sldId="257"/>
            <ac:picMk id="20" creationId="{00000000-0000-0000-0000-000000000000}"/>
          </ac:picMkLst>
        </pc:picChg>
        <pc:picChg chg="add mod modCrop">
          <ac:chgData name="Andrzej" userId="48311f6e-fe14-4fd8-8321-25eaf1cb04ba" providerId="ADAL" clId="{765E60CE-B13A-4FFF-B59C-03513A32985C}" dt="2021-05-12T07:46:43.954" v="157" actId="14100"/>
          <ac:picMkLst>
            <pc:docMk/>
            <pc:sldMk cId="2129210153" sldId="257"/>
            <ac:picMk id="21" creationId="{EDFF7E4C-AD3F-4B1A-A580-B7F5901889E4}"/>
          </ac:picMkLst>
        </pc:picChg>
        <pc:picChg chg="del">
          <ac:chgData name="Andrzej" userId="48311f6e-fe14-4fd8-8321-25eaf1cb04ba" providerId="ADAL" clId="{765E60CE-B13A-4FFF-B59C-03513A32985C}" dt="2021-05-12T08:08:49.543" v="449" actId="478"/>
          <ac:picMkLst>
            <pc:docMk/>
            <pc:sldMk cId="2129210153" sldId="257"/>
            <ac:picMk id="24" creationId="{00000000-0000-0000-0000-000000000000}"/>
          </ac:picMkLst>
        </pc:picChg>
        <pc:picChg chg="del">
          <ac:chgData name="Andrzej" userId="48311f6e-fe14-4fd8-8321-25eaf1cb04ba" providerId="ADAL" clId="{765E60CE-B13A-4FFF-B59C-03513A32985C}" dt="2021-05-12T08:08:41.143" v="444" actId="478"/>
          <ac:picMkLst>
            <pc:docMk/>
            <pc:sldMk cId="2129210153" sldId="257"/>
            <ac:picMk id="25" creationId="{00000000-0000-0000-0000-000000000000}"/>
          </ac:picMkLst>
        </pc:picChg>
        <pc:picChg chg="add mod">
          <ac:chgData name="Andrzej" userId="48311f6e-fe14-4fd8-8321-25eaf1cb04ba" providerId="ADAL" clId="{765E60CE-B13A-4FFF-B59C-03513A32985C}" dt="2021-05-12T08:04:02.999" v="389" actId="1076"/>
          <ac:picMkLst>
            <pc:docMk/>
            <pc:sldMk cId="2129210153" sldId="257"/>
            <ac:picMk id="34" creationId="{159FFD83-F36C-4A24-9C01-DAC4090C9C39}"/>
          </ac:picMkLst>
        </pc:picChg>
        <pc:picChg chg="add mod">
          <ac:chgData name="Andrzej" userId="48311f6e-fe14-4fd8-8321-25eaf1cb04ba" providerId="ADAL" clId="{765E60CE-B13A-4FFF-B59C-03513A32985C}" dt="2021-05-12T08:07:11.833" v="415" actId="1036"/>
          <ac:picMkLst>
            <pc:docMk/>
            <pc:sldMk cId="2129210153" sldId="257"/>
            <ac:picMk id="36" creationId="{C9F0ED6C-AB2C-44F5-A212-5A8EAB9A44B0}"/>
          </ac:picMkLst>
        </pc:picChg>
        <pc:picChg chg="add mod">
          <ac:chgData name="Andrzej" userId="48311f6e-fe14-4fd8-8321-25eaf1cb04ba" providerId="ADAL" clId="{765E60CE-B13A-4FFF-B59C-03513A32985C}" dt="2021-05-12T08:09:38.733" v="462" actId="164"/>
          <ac:picMkLst>
            <pc:docMk/>
            <pc:sldMk cId="2129210153" sldId="257"/>
            <ac:picMk id="38" creationId="{6E986387-926A-4D84-BF27-15A18D537953}"/>
          </ac:picMkLst>
        </pc:picChg>
        <pc:picChg chg="add mod">
          <ac:chgData name="Andrzej" userId="48311f6e-fe14-4fd8-8321-25eaf1cb04ba" providerId="ADAL" clId="{765E60CE-B13A-4FFF-B59C-03513A32985C}" dt="2021-05-12T08:09:38.733" v="462" actId="164"/>
          <ac:picMkLst>
            <pc:docMk/>
            <pc:sldMk cId="2129210153" sldId="257"/>
            <ac:picMk id="40" creationId="{EAD78FD0-56D8-4C67-A68F-18F07846344A}"/>
          </ac:picMkLst>
        </pc:picChg>
        <pc:picChg chg="add del mod">
          <ac:chgData name="Andrzej" userId="48311f6e-fe14-4fd8-8321-25eaf1cb04ba" providerId="ADAL" clId="{765E60CE-B13A-4FFF-B59C-03513A32985C}" dt="2021-05-12T08:12:54.253" v="522" actId="478"/>
          <ac:picMkLst>
            <pc:docMk/>
            <pc:sldMk cId="2129210153" sldId="257"/>
            <ac:picMk id="43" creationId="{57679C58-7BB0-4B3B-B5C0-7F561D1161F2}"/>
          </ac:picMkLst>
        </pc:picChg>
        <pc:picChg chg="add del mod">
          <ac:chgData name="Andrzej" userId="48311f6e-fe14-4fd8-8321-25eaf1cb04ba" providerId="ADAL" clId="{765E60CE-B13A-4FFF-B59C-03513A32985C}" dt="2021-05-12T08:11:54.963" v="483" actId="478"/>
          <ac:picMkLst>
            <pc:docMk/>
            <pc:sldMk cId="2129210153" sldId="257"/>
            <ac:picMk id="45" creationId="{28C0A888-F852-46DC-BC75-585EC2E685B4}"/>
          </ac:picMkLst>
        </pc:picChg>
        <pc:picChg chg="add mod">
          <ac:chgData name="Andrzej" userId="48311f6e-fe14-4fd8-8321-25eaf1cb04ba" providerId="ADAL" clId="{765E60CE-B13A-4FFF-B59C-03513A32985C}" dt="2021-05-12T08:19:31.753" v="560" actId="164"/>
          <ac:picMkLst>
            <pc:docMk/>
            <pc:sldMk cId="2129210153" sldId="257"/>
            <ac:picMk id="47" creationId="{3C18220B-53CE-44B0-9651-6D1E21A29232}"/>
          </ac:picMkLst>
        </pc:picChg>
        <pc:picChg chg="add mod">
          <ac:chgData name="Andrzej" userId="48311f6e-fe14-4fd8-8321-25eaf1cb04ba" providerId="ADAL" clId="{765E60CE-B13A-4FFF-B59C-03513A32985C}" dt="2021-05-12T08:19:31.753" v="560" actId="164"/>
          <ac:picMkLst>
            <pc:docMk/>
            <pc:sldMk cId="2129210153" sldId="257"/>
            <ac:picMk id="49" creationId="{903E81AD-E257-474B-88AC-21C0F1CE1294}"/>
          </ac:picMkLst>
        </pc:picChg>
        <pc:picChg chg="add mod">
          <ac:chgData name="Andrzej" userId="48311f6e-fe14-4fd8-8321-25eaf1cb04ba" providerId="ADAL" clId="{765E60CE-B13A-4FFF-B59C-03513A32985C}" dt="2021-05-12T08:14:49.303" v="536" actId="1076"/>
          <ac:picMkLst>
            <pc:docMk/>
            <pc:sldMk cId="2129210153" sldId="257"/>
            <ac:picMk id="50" creationId="{0BA7D168-B227-403F-B3A0-4AC5056F6AC0}"/>
          </ac:picMkLst>
        </pc:picChg>
        <pc:cxnChg chg="mod">
          <ac:chgData name="Andrzej" userId="48311f6e-fe14-4fd8-8321-25eaf1cb04ba" providerId="ADAL" clId="{765E60CE-B13A-4FFF-B59C-03513A32985C}" dt="2021-05-12T07:56:27.044" v="337" actId="692"/>
          <ac:cxnSpMkLst>
            <pc:docMk/>
            <pc:sldMk cId="2129210153" sldId="257"/>
            <ac:cxnSpMk id="27" creationId="{00000000-0000-0000-0000-000000000000}"/>
          </ac:cxnSpMkLst>
        </pc:cxnChg>
        <pc:cxnChg chg="mod">
          <ac:chgData name="Andrzej" userId="48311f6e-fe14-4fd8-8321-25eaf1cb04ba" providerId="ADAL" clId="{765E60CE-B13A-4FFF-B59C-03513A32985C}" dt="2021-05-12T07:56:35.024" v="338" actId="692"/>
          <ac:cxnSpMkLst>
            <pc:docMk/>
            <pc:sldMk cId="2129210153" sldId="257"/>
            <ac:cxnSpMk id="28" creationId="{00000000-0000-0000-0000-000000000000}"/>
          </ac:cxnSpMkLst>
        </pc:cxnChg>
        <pc:cxnChg chg="mod">
          <ac:chgData name="Andrzej" userId="48311f6e-fe14-4fd8-8321-25eaf1cb04ba" providerId="ADAL" clId="{765E60CE-B13A-4FFF-B59C-03513A32985C}" dt="2021-05-12T07:56:45.124" v="339" actId="692"/>
          <ac:cxnSpMkLst>
            <pc:docMk/>
            <pc:sldMk cId="2129210153" sldId="257"/>
            <ac:cxnSpMk id="29" creationId="{00000000-0000-0000-0000-000000000000}"/>
          </ac:cxnSpMkLst>
        </pc:cxnChg>
        <pc:cxnChg chg="mod">
          <ac:chgData name="Andrzej" userId="48311f6e-fe14-4fd8-8321-25eaf1cb04ba" providerId="ADAL" clId="{765E60CE-B13A-4FFF-B59C-03513A32985C}" dt="2021-05-12T07:56:50.934" v="340" actId="692"/>
          <ac:cxnSpMkLst>
            <pc:docMk/>
            <pc:sldMk cId="2129210153" sldId="257"/>
            <ac:cxnSpMk id="30" creationId="{00000000-0000-0000-0000-000000000000}"/>
          </ac:cxnSpMkLst>
        </pc:cxnChg>
        <pc:cxnChg chg="mod">
          <ac:chgData name="Andrzej" userId="48311f6e-fe14-4fd8-8321-25eaf1cb04ba" providerId="ADAL" clId="{765E60CE-B13A-4FFF-B59C-03513A32985C}" dt="2021-05-12T07:56:57.444" v="341" actId="692"/>
          <ac:cxnSpMkLst>
            <pc:docMk/>
            <pc:sldMk cId="2129210153" sldId="257"/>
            <ac:cxnSpMk id="31" creationId="{00000000-0000-0000-0000-000000000000}"/>
          </ac:cxnSpMkLst>
        </pc:cxnChg>
      </pc:sldChg>
    </pc:docChg>
  </pc:docChgLst>
  <pc:docChgLst>
    <pc:chgData name="Andrzej Biłozor" userId="48311f6e-fe14-4fd8-8321-25eaf1cb04ba" providerId="ADAL" clId="{53A213B0-499F-483C-BDB0-3C726440A90A}"/>
    <pc:docChg chg="undo custSel modSld">
      <pc:chgData name="Andrzej Biłozor" userId="48311f6e-fe14-4fd8-8321-25eaf1cb04ba" providerId="ADAL" clId="{53A213B0-499F-483C-BDB0-3C726440A90A}" dt="2022-05-13T07:37:13.652" v="372" actId="208"/>
      <pc:docMkLst>
        <pc:docMk/>
      </pc:docMkLst>
      <pc:sldChg chg="addSp delSp modSp mod">
        <pc:chgData name="Andrzej Biłozor" userId="48311f6e-fe14-4fd8-8321-25eaf1cb04ba" providerId="ADAL" clId="{53A213B0-499F-483C-BDB0-3C726440A90A}" dt="2022-05-13T07:37:13.652" v="372" actId="208"/>
        <pc:sldMkLst>
          <pc:docMk/>
          <pc:sldMk cId="1319912493" sldId="256"/>
        </pc:sldMkLst>
        <pc:spChg chg="mod">
          <ac:chgData name="Andrzej Biłozor" userId="48311f6e-fe14-4fd8-8321-25eaf1cb04ba" providerId="ADAL" clId="{53A213B0-499F-483C-BDB0-3C726440A90A}" dt="2022-05-13T07:30:00.570" v="367" actId="1035"/>
          <ac:spMkLst>
            <pc:docMk/>
            <pc:sldMk cId="1319912493" sldId="256"/>
            <ac:spMk id="4" creationId="{00000000-0000-0000-0000-000000000000}"/>
          </ac:spMkLst>
        </pc:spChg>
        <pc:spChg chg="mod">
          <ac:chgData name="Andrzej Biłozor" userId="48311f6e-fe14-4fd8-8321-25eaf1cb04ba" providerId="ADAL" clId="{53A213B0-499F-483C-BDB0-3C726440A90A}" dt="2022-05-13T07:30:03.420" v="368" actId="1035"/>
          <ac:spMkLst>
            <pc:docMk/>
            <pc:sldMk cId="1319912493" sldId="256"/>
            <ac:spMk id="5" creationId="{00000000-0000-0000-0000-000000000000}"/>
          </ac:spMkLst>
        </pc:spChg>
        <pc:spChg chg="mod">
          <ac:chgData name="Andrzej Biłozor" userId="48311f6e-fe14-4fd8-8321-25eaf1cb04ba" providerId="ADAL" clId="{53A213B0-499F-483C-BDB0-3C726440A90A}" dt="2022-05-13T06:47:13.251" v="251" actId="1035"/>
          <ac:spMkLst>
            <pc:docMk/>
            <pc:sldMk cId="1319912493" sldId="256"/>
            <ac:spMk id="33" creationId="{BCE9308C-6DEB-463F-85C1-B91234484B9B}"/>
          </ac:spMkLst>
        </pc:spChg>
        <pc:spChg chg="mod">
          <ac:chgData name="Andrzej Biłozor" userId="48311f6e-fe14-4fd8-8321-25eaf1cb04ba" providerId="ADAL" clId="{53A213B0-499F-483C-BDB0-3C726440A90A}" dt="2022-05-13T06:47:54.331" v="269" actId="1035"/>
          <ac:spMkLst>
            <pc:docMk/>
            <pc:sldMk cId="1319912493" sldId="256"/>
            <ac:spMk id="48" creationId="{D62F1945-37AB-4183-AE0C-AA991918C5FA}"/>
          </ac:spMkLst>
        </pc:spChg>
        <pc:spChg chg="mod">
          <ac:chgData name="Andrzej Biłozor" userId="48311f6e-fe14-4fd8-8321-25eaf1cb04ba" providerId="ADAL" clId="{53A213B0-499F-483C-BDB0-3C726440A90A}" dt="2022-05-13T07:36:24.491" v="370" actId="14100"/>
          <ac:spMkLst>
            <pc:docMk/>
            <pc:sldMk cId="1319912493" sldId="256"/>
            <ac:spMk id="49" creationId="{5C5E2D9C-0100-405C-A7A8-DDDE37740E28}"/>
          </ac:spMkLst>
        </pc:spChg>
        <pc:spChg chg="mod">
          <ac:chgData name="Andrzej Biłozor" userId="48311f6e-fe14-4fd8-8321-25eaf1cb04ba" providerId="ADAL" clId="{53A213B0-499F-483C-BDB0-3C726440A90A}" dt="2022-05-13T06:49:01.691" v="334" actId="1035"/>
          <ac:spMkLst>
            <pc:docMk/>
            <pc:sldMk cId="1319912493" sldId="256"/>
            <ac:spMk id="50" creationId="{3BC9DF78-647A-4078-A99C-D2544C531B9A}"/>
          </ac:spMkLst>
        </pc:spChg>
        <pc:spChg chg="mod">
          <ac:chgData name="Andrzej Biłozor" userId="48311f6e-fe14-4fd8-8321-25eaf1cb04ba" providerId="ADAL" clId="{53A213B0-499F-483C-BDB0-3C726440A90A}" dt="2022-05-13T06:48:07.671" v="285" actId="1035"/>
          <ac:spMkLst>
            <pc:docMk/>
            <pc:sldMk cId="1319912493" sldId="256"/>
            <ac:spMk id="51" creationId="{760D5DF8-3E8D-4FBB-A6FF-B56A8796CD87}"/>
          </ac:spMkLst>
        </pc:spChg>
        <pc:grpChg chg="add mod">
          <ac:chgData name="Andrzej Biłozor" userId="48311f6e-fe14-4fd8-8321-25eaf1cb04ba" providerId="ADAL" clId="{53A213B0-499F-483C-BDB0-3C726440A90A}" dt="2022-05-12T11:33:18.272" v="137" actId="164"/>
          <ac:grpSpMkLst>
            <pc:docMk/>
            <pc:sldMk cId="1319912493" sldId="256"/>
            <ac:grpSpMk id="12" creationId="{C93CF131-DD56-B79D-ABFF-11EBF1E32FBF}"/>
          </ac:grpSpMkLst>
        </pc:grpChg>
        <pc:grpChg chg="add mod">
          <ac:chgData name="Andrzej Biłozor" userId="48311f6e-fe14-4fd8-8321-25eaf1cb04ba" providerId="ADAL" clId="{53A213B0-499F-483C-BDB0-3C726440A90A}" dt="2022-05-12T11:41:21.742" v="243" actId="165"/>
          <ac:grpSpMkLst>
            <pc:docMk/>
            <pc:sldMk cId="1319912493" sldId="256"/>
            <ac:grpSpMk id="13" creationId="{01D65A3D-978D-3095-5D5E-989DD9385EB5}"/>
          </ac:grpSpMkLst>
        </pc:grpChg>
        <pc:grpChg chg="add mod topLvl">
          <ac:chgData name="Andrzej Biłozor" userId="48311f6e-fe14-4fd8-8321-25eaf1cb04ba" providerId="ADAL" clId="{53A213B0-499F-483C-BDB0-3C726440A90A}" dt="2022-05-12T11:41:44.592" v="247" actId="164"/>
          <ac:grpSpMkLst>
            <pc:docMk/>
            <pc:sldMk cId="1319912493" sldId="256"/>
            <ac:grpSpMk id="14" creationId="{E5692B79-C830-DF6B-A428-4AD55FBEDDE0}"/>
          </ac:grpSpMkLst>
        </pc:grpChg>
        <pc:grpChg chg="add del mod">
          <ac:chgData name="Andrzej Biłozor" userId="48311f6e-fe14-4fd8-8321-25eaf1cb04ba" providerId="ADAL" clId="{53A213B0-499F-483C-BDB0-3C726440A90A}" dt="2022-05-12T11:41:21.742" v="243" actId="165"/>
          <ac:grpSpMkLst>
            <pc:docMk/>
            <pc:sldMk cId="1319912493" sldId="256"/>
            <ac:grpSpMk id="16" creationId="{4FFCE574-982D-0CEC-AFC2-3CD731E3B982}"/>
          </ac:grpSpMkLst>
        </pc:grpChg>
        <pc:grpChg chg="add mod">
          <ac:chgData name="Andrzej Biłozor" userId="48311f6e-fe14-4fd8-8321-25eaf1cb04ba" providerId="ADAL" clId="{53A213B0-499F-483C-BDB0-3C726440A90A}" dt="2022-05-13T06:47:26.581" v="253" actId="1038"/>
          <ac:grpSpMkLst>
            <pc:docMk/>
            <pc:sldMk cId="1319912493" sldId="256"/>
            <ac:grpSpMk id="17" creationId="{C6A71709-E065-095B-62C1-EE23C8FF4884}"/>
          </ac:grpSpMkLst>
        </pc:grpChg>
        <pc:grpChg chg="mod">
          <ac:chgData name="Andrzej Biłozor" userId="48311f6e-fe14-4fd8-8321-25eaf1cb04ba" providerId="ADAL" clId="{53A213B0-499F-483C-BDB0-3C726440A90A}" dt="2022-05-13T06:49:28.951" v="363" actId="1076"/>
          <ac:grpSpMkLst>
            <pc:docMk/>
            <pc:sldMk cId="1319912493" sldId="256"/>
            <ac:grpSpMk id="63" creationId="{287D36DC-BFE4-4DC4-BDFF-9A245393083C}"/>
          </ac:grpSpMkLst>
        </pc:grpChg>
        <pc:picChg chg="add mod">
          <ac:chgData name="Andrzej Biłozor" userId="48311f6e-fe14-4fd8-8321-25eaf1cb04ba" providerId="ADAL" clId="{53A213B0-499F-483C-BDB0-3C726440A90A}" dt="2022-05-12T11:19:22.710" v="7" actId="1035"/>
          <ac:picMkLst>
            <pc:docMk/>
            <pc:sldMk cId="1319912493" sldId="256"/>
            <ac:picMk id="3" creationId="{D01936DB-FB31-6164-F7FD-A844CD405E61}"/>
          </ac:picMkLst>
        </pc:picChg>
        <pc:picChg chg="add del mod modCrop">
          <ac:chgData name="Andrzej Biłozor" userId="48311f6e-fe14-4fd8-8321-25eaf1cb04ba" providerId="ADAL" clId="{53A213B0-499F-483C-BDB0-3C726440A90A}" dt="2022-05-12T11:28:00.381" v="84" actId="478"/>
          <ac:picMkLst>
            <pc:docMk/>
            <pc:sldMk cId="1319912493" sldId="256"/>
            <ac:picMk id="7" creationId="{68A8A005-8D80-96F5-B1CD-297EF80683BC}"/>
          </ac:picMkLst>
        </pc:picChg>
        <pc:picChg chg="add mod topLvl">
          <ac:chgData name="Andrzej Biłozor" userId="48311f6e-fe14-4fd8-8321-25eaf1cb04ba" providerId="ADAL" clId="{53A213B0-499F-483C-BDB0-3C726440A90A}" dt="2022-05-12T11:41:44.592" v="247" actId="164"/>
          <ac:picMkLst>
            <pc:docMk/>
            <pc:sldMk cId="1319912493" sldId="256"/>
            <ac:picMk id="9" creationId="{B4D5412A-D9A5-5E2A-CF99-D3D76DA6406E}"/>
          </ac:picMkLst>
        </pc:picChg>
        <pc:picChg chg="add mod modCrop">
          <ac:chgData name="Andrzej Biłozor" userId="48311f6e-fe14-4fd8-8321-25eaf1cb04ba" providerId="ADAL" clId="{53A213B0-499F-483C-BDB0-3C726440A90A}" dt="2022-05-12T11:41:21.742" v="243" actId="165"/>
          <ac:picMkLst>
            <pc:docMk/>
            <pc:sldMk cId="1319912493" sldId="256"/>
            <ac:picMk id="11" creationId="{2CE8D3A0-3219-D4F7-C35E-046F3AB74DDC}"/>
          </ac:picMkLst>
        </pc:picChg>
        <pc:picChg chg="del">
          <ac:chgData name="Andrzej Biłozor" userId="48311f6e-fe14-4fd8-8321-25eaf1cb04ba" providerId="ADAL" clId="{53A213B0-499F-483C-BDB0-3C726440A90A}" dt="2022-05-12T11:22:45.860" v="30" actId="478"/>
          <ac:picMkLst>
            <pc:docMk/>
            <pc:sldMk cId="1319912493" sldId="256"/>
            <ac:picMk id="15" creationId="{B72BA16C-5C21-4509-963B-CE667952E892}"/>
          </ac:picMkLst>
        </pc:picChg>
        <pc:picChg chg="add mod topLvl modCrop">
          <ac:chgData name="Andrzej Biłozor" userId="48311f6e-fe14-4fd8-8321-25eaf1cb04ba" providerId="ADAL" clId="{53A213B0-499F-483C-BDB0-3C726440A90A}" dt="2022-05-12T11:41:44.592" v="247" actId="164"/>
          <ac:picMkLst>
            <pc:docMk/>
            <pc:sldMk cId="1319912493" sldId="256"/>
            <ac:picMk id="31" creationId="{632DE2C0-6401-BCA8-D7DE-D87B63FD4F6E}"/>
          </ac:picMkLst>
        </pc:picChg>
        <pc:picChg chg="add mod modCrop">
          <ac:chgData name="Andrzej Biłozor" userId="48311f6e-fe14-4fd8-8321-25eaf1cb04ba" providerId="ADAL" clId="{53A213B0-499F-483C-BDB0-3C726440A90A}" dt="2022-05-12T11:41:21.742" v="243" actId="165"/>
          <ac:picMkLst>
            <pc:docMk/>
            <pc:sldMk cId="1319912493" sldId="256"/>
            <ac:picMk id="36" creationId="{24118088-2534-4ADB-6BDA-49FFA5371CAF}"/>
          </ac:picMkLst>
        </pc:picChg>
        <pc:picChg chg="add mod modCrop">
          <ac:chgData name="Andrzej Biłozor" userId="48311f6e-fe14-4fd8-8321-25eaf1cb04ba" providerId="ADAL" clId="{53A213B0-499F-483C-BDB0-3C726440A90A}" dt="2022-05-12T11:41:21.742" v="243" actId="165"/>
          <ac:picMkLst>
            <pc:docMk/>
            <pc:sldMk cId="1319912493" sldId="256"/>
            <ac:picMk id="37" creationId="{24BCD3D0-34EE-8990-B4FE-726E4658A4E0}"/>
          </ac:picMkLst>
        </pc:picChg>
        <pc:picChg chg="del">
          <ac:chgData name="Andrzej Biłozor" userId="48311f6e-fe14-4fd8-8321-25eaf1cb04ba" providerId="ADAL" clId="{53A213B0-499F-483C-BDB0-3C726440A90A}" dt="2022-05-12T11:17:52.010" v="0" actId="478"/>
          <ac:picMkLst>
            <pc:docMk/>
            <pc:sldMk cId="1319912493" sldId="256"/>
            <ac:picMk id="61" creationId="{CA2A8AB5-7BC3-4932-AB4D-92AAEEB03C05}"/>
          </ac:picMkLst>
        </pc:picChg>
        <pc:picChg chg="add del mod">
          <ac:chgData name="Andrzej Biłozor" userId="48311f6e-fe14-4fd8-8321-25eaf1cb04ba" providerId="ADAL" clId="{53A213B0-499F-483C-BDB0-3C726440A90A}" dt="2022-05-13T06:47:59.371" v="276" actId="1035"/>
          <ac:picMkLst>
            <pc:docMk/>
            <pc:sldMk cId="1319912493" sldId="256"/>
            <ac:picMk id="62" creationId="{F3222E36-B9C6-4E38-A048-56D5920AEF1E}"/>
          </ac:picMkLst>
        </pc:picChg>
        <pc:picChg chg="add del mod">
          <ac:chgData name="Andrzej Biłozor" userId="48311f6e-fe14-4fd8-8321-25eaf1cb04ba" providerId="ADAL" clId="{53A213B0-499F-483C-BDB0-3C726440A90A}" dt="2022-05-13T06:48:16.773" v="299" actId="1036"/>
          <ac:picMkLst>
            <pc:docMk/>
            <pc:sldMk cId="1319912493" sldId="256"/>
            <ac:picMk id="66" creationId="{1C26214D-E5E8-4E54-9FE0-CA093F160770}"/>
          </ac:picMkLst>
        </pc:picChg>
        <pc:picChg chg="add del mod">
          <ac:chgData name="Andrzej Biłozor" userId="48311f6e-fe14-4fd8-8321-25eaf1cb04ba" providerId="ADAL" clId="{53A213B0-499F-483C-BDB0-3C726440A90A}" dt="2022-05-13T06:48:14.722" v="298" actId="1035"/>
          <ac:picMkLst>
            <pc:docMk/>
            <pc:sldMk cId="1319912493" sldId="256"/>
            <ac:picMk id="67" creationId="{EA4238C5-F9D8-4900-9062-13D3467872CF}"/>
          </ac:picMkLst>
        </pc:picChg>
        <pc:picChg chg="mod">
          <ac:chgData name="Andrzej Biłozor" userId="48311f6e-fe14-4fd8-8321-25eaf1cb04ba" providerId="ADAL" clId="{53A213B0-499F-483C-BDB0-3C726440A90A}" dt="2022-05-13T06:49:17.071" v="343" actId="1036"/>
          <ac:picMkLst>
            <pc:docMk/>
            <pc:sldMk cId="1319912493" sldId="256"/>
            <ac:picMk id="68" creationId="{28DD6E7A-9AA6-4BC9-943C-0902C6278FC2}"/>
          </ac:picMkLst>
        </pc:picChg>
        <pc:cxnChg chg="mod">
          <ac:chgData name="Andrzej Biłozor" userId="48311f6e-fe14-4fd8-8321-25eaf1cb04ba" providerId="ADAL" clId="{53A213B0-499F-483C-BDB0-3C726440A90A}" dt="2022-05-13T07:37:00.433" v="371" actId="208"/>
          <ac:cxnSpMkLst>
            <pc:docMk/>
            <pc:sldMk cId="1319912493" sldId="256"/>
            <ac:cxnSpMk id="52" creationId="{F980944A-1866-463E-8186-D11027040B6A}"/>
          </ac:cxnSpMkLst>
        </pc:cxnChg>
        <pc:cxnChg chg="mod">
          <ac:chgData name="Andrzej Biłozor" userId="48311f6e-fe14-4fd8-8321-25eaf1cb04ba" providerId="ADAL" clId="{53A213B0-499F-483C-BDB0-3C726440A90A}" dt="2022-05-13T07:37:13.652" v="372" actId="208"/>
          <ac:cxnSpMkLst>
            <pc:docMk/>
            <pc:sldMk cId="1319912493" sldId="256"/>
            <ac:cxnSpMk id="53" creationId="{1D97D32E-D255-42B0-A04E-9B8E1833A71B}"/>
          </ac:cxnSpMkLst>
        </pc:cxnChg>
        <pc:cxnChg chg="mod">
          <ac:chgData name="Andrzej Biłozor" userId="48311f6e-fe14-4fd8-8321-25eaf1cb04ba" providerId="ADAL" clId="{53A213B0-499F-483C-BDB0-3C726440A90A}" dt="2022-05-13T07:37:13.652" v="372" actId="208"/>
          <ac:cxnSpMkLst>
            <pc:docMk/>
            <pc:sldMk cId="1319912493" sldId="256"/>
            <ac:cxnSpMk id="54" creationId="{8AE4110C-59D9-4725-960A-4275CCA4473C}"/>
          </ac:cxnSpMkLst>
        </pc:cxnChg>
        <pc:cxnChg chg="mod">
          <ac:chgData name="Andrzej Biłozor" userId="48311f6e-fe14-4fd8-8321-25eaf1cb04ba" providerId="ADAL" clId="{53A213B0-499F-483C-BDB0-3C726440A90A}" dt="2022-05-13T07:37:13.652" v="372" actId="208"/>
          <ac:cxnSpMkLst>
            <pc:docMk/>
            <pc:sldMk cId="1319912493" sldId="256"/>
            <ac:cxnSpMk id="55" creationId="{87093DE2-DE13-409B-B958-593111D92DE0}"/>
          </ac:cxnSpMkLst>
        </pc:cxnChg>
        <pc:cxnChg chg="mod">
          <ac:chgData name="Andrzej Biłozor" userId="48311f6e-fe14-4fd8-8321-25eaf1cb04ba" providerId="ADAL" clId="{53A213B0-499F-483C-BDB0-3C726440A90A}" dt="2022-05-13T07:37:13.652" v="372" actId="208"/>
          <ac:cxnSpMkLst>
            <pc:docMk/>
            <pc:sldMk cId="1319912493" sldId="256"/>
            <ac:cxnSpMk id="56" creationId="{3F4E5399-4D19-4F2B-8F60-91534D949C93}"/>
          </ac:cxnSpMkLst>
        </pc:cxnChg>
      </pc:sldChg>
    </pc:docChg>
  </pc:docChgLst>
  <pc:docChgLst>
    <pc:chgData name="Andrzej Biłozor" userId="48311f6e-fe14-4fd8-8321-25eaf1cb04ba" providerId="ADAL" clId="{CBBA2489-7178-4796-9E93-AF70966BBF4C}"/>
    <pc:docChg chg="modSld">
      <pc:chgData name="Andrzej Biłozor" userId="48311f6e-fe14-4fd8-8321-25eaf1cb04ba" providerId="ADAL" clId="{CBBA2489-7178-4796-9E93-AF70966BBF4C}" dt="2022-06-14T10:34:07.248" v="2" actId="164"/>
      <pc:docMkLst>
        <pc:docMk/>
      </pc:docMkLst>
      <pc:sldChg chg="addSp modSp mod">
        <pc:chgData name="Andrzej Biłozor" userId="48311f6e-fe14-4fd8-8321-25eaf1cb04ba" providerId="ADAL" clId="{CBBA2489-7178-4796-9E93-AF70966BBF4C}" dt="2022-06-14T10:34:07.248" v="2" actId="164"/>
        <pc:sldMkLst>
          <pc:docMk/>
          <pc:sldMk cId="1319912493" sldId="256"/>
        </pc:sldMkLst>
        <pc:spChg chg="mod">
          <ac:chgData name="Andrzej Biłozor" userId="48311f6e-fe14-4fd8-8321-25eaf1cb04ba" providerId="ADAL" clId="{CBBA2489-7178-4796-9E93-AF70966BBF4C}" dt="2022-06-14T10:33:28.898" v="0" actId="14100"/>
          <ac:spMkLst>
            <pc:docMk/>
            <pc:sldMk cId="1319912493" sldId="256"/>
            <ac:spMk id="4" creationId="{00000000-0000-0000-0000-000000000000}"/>
          </ac:spMkLst>
        </pc:spChg>
        <pc:spChg chg="mod">
          <ac:chgData name="Andrzej Biłozor" userId="48311f6e-fe14-4fd8-8321-25eaf1cb04ba" providerId="ADAL" clId="{CBBA2489-7178-4796-9E93-AF70966BBF4C}" dt="2022-06-14T10:33:34.888" v="1" actId="20577"/>
          <ac:spMkLst>
            <pc:docMk/>
            <pc:sldMk cId="1319912493" sldId="256"/>
            <ac:spMk id="5" creationId="{00000000-0000-0000-0000-000000000000}"/>
          </ac:spMkLst>
        </pc:spChg>
        <pc:spChg chg="mod">
          <ac:chgData name="Andrzej Biłozor" userId="48311f6e-fe14-4fd8-8321-25eaf1cb04ba" providerId="ADAL" clId="{CBBA2489-7178-4796-9E93-AF70966BBF4C}" dt="2022-06-14T10:34:07.248" v="2" actId="164"/>
          <ac:spMkLst>
            <pc:docMk/>
            <pc:sldMk cId="1319912493" sldId="256"/>
            <ac:spMk id="33" creationId="{BCE9308C-6DEB-463F-85C1-B91234484B9B}"/>
          </ac:spMkLst>
        </pc:spChg>
        <pc:grpChg chg="add mod">
          <ac:chgData name="Andrzej Biłozor" userId="48311f6e-fe14-4fd8-8321-25eaf1cb04ba" providerId="ADAL" clId="{CBBA2489-7178-4796-9E93-AF70966BBF4C}" dt="2022-06-14T10:34:07.248" v="2" actId="164"/>
          <ac:grpSpMkLst>
            <pc:docMk/>
            <pc:sldMk cId="1319912493" sldId="256"/>
            <ac:grpSpMk id="2" creationId="{1E294BB8-CEE6-5AAC-E89F-972F426D6AF1}"/>
          </ac:grpSpMkLst>
        </pc:grpChg>
        <pc:grpChg chg="mod">
          <ac:chgData name="Andrzej Biłozor" userId="48311f6e-fe14-4fd8-8321-25eaf1cb04ba" providerId="ADAL" clId="{CBBA2489-7178-4796-9E93-AF70966BBF4C}" dt="2022-06-14T10:34:07.248" v="2" actId="164"/>
          <ac:grpSpMkLst>
            <pc:docMk/>
            <pc:sldMk cId="1319912493" sldId="256"/>
            <ac:grpSpMk id="17" creationId="{C6A71709-E065-095B-62C1-EE23C8FF4884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64914-EB02-4F40-A3A2-8D52D3385209}" type="datetimeFigureOut">
              <a:rPr lang="pl-PL" smtClean="0"/>
              <a:t>14.06.2022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C401E3-627E-49E0-BAD4-24ABE48CEC9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7320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4010" y="9406420"/>
            <a:ext cx="18178780" cy="64905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8020" y="17158652"/>
            <a:ext cx="14970760" cy="773821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476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952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428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904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380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856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33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1809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FE1D-4F19-4092-BFE1-2C987A1AB5D4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68B0-BEC5-4B9B-9AFC-57295D942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64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FE1D-4F19-4092-BFE1-2C987A1AB5D4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68B0-BEC5-4B9B-9AFC-57295D942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36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505430" y="1212605"/>
            <a:ext cx="4812030" cy="2583610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9340" y="1212605"/>
            <a:ext cx="14079643" cy="258361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FE1D-4F19-4092-BFE1-2C987A1AB5D4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68B0-BEC5-4B9B-9AFC-57295D942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7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FE1D-4F19-4092-BFE1-2C987A1AB5D4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68B0-BEC5-4B9B-9AFC-57295D942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02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9410" y="19457690"/>
            <a:ext cx="18178780" cy="6013939"/>
          </a:xfrm>
        </p:spPr>
        <p:txBody>
          <a:bodyPr anchor="t"/>
          <a:lstStyle>
            <a:lvl1pPr algn="l">
              <a:defRPr sz="12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9410" y="12833948"/>
            <a:ext cx="18178780" cy="6623742"/>
          </a:xfrm>
        </p:spPr>
        <p:txBody>
          <a:bodyPr anchor="b"/>
          <a:lstStyle>
            <a:lvl1pPr marL="0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1pPr>
            <a:lvl2pPr marL="1476162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2pPr>
            <a:lvl3pPr marL="2952323" indent="0">
              <a:buNone/>
              <a:defRPr sz="5200">
                <a:solidFill>
                  <a:schemeClr val="tx1">
                    <a:tint val="75000"/>
                  </a:schemeClr>
                </a:solidFill>
              </a:defRPr>
            </a:lvl3pPr>
            <a:lvl4pPr marL="4428485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4pPr>
            <a:lvl5pPr marL="5904647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5pPr>
            <a:lvl6pPr marL="7380808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6pPr>
            <a:lvl7pPr marL="8856970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7pPr>
            <a:lvl8pPr marL="10333131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8pPr>
            <a:lvl9pPr marL="11809293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FE1D-4F19-4092-BFE1-2C987A1AB5D4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68B0-BEC5-4B9B-9AFC-57295D942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79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340" y="7065330"/>
            <a:ext cx="9445837" cy="19983384"/>
          </a:xfrm>
        </p:spPr>
        <p:txBody>
          <a:bodyPr/>
          <a:lstStyle>
            <a:lvl1pPr>
              <a:defRPr sz="9000"/>
            </a:lvl1pPr>
            <a:lvl2pPr>
              <a:defRPr sz="7700"/>
            </a:lvl2pPr>
            <a:lvl3pPr>
              <a:defRPr sz="6500"/>
            </a:lvl3pPr>
            <a:lvl4pPr>
              <a:defRPr sz="5800"/>
            </a:lvl4pPr>
            <a:lvl5pPr>
              <a:defRPr sz="5800"/>
            </a:lvl5pPr>
            <a:lvl6pPr>
              <a:defRPr sz="5800"/>
            </a:lvl6pPr>
            <a:lvl7pPr>
              <a:defRPr sz="5800"/>
            </a:lvl7pPr>
            <a:lvl8pPr>
              <a:defRPr sz="5800"/>
            </a:lvl8pPr>
            <a:lvl9pPr>
              <a:defRPr sz="5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71623" y="7065330"/>
            <a:ext cx="9445837" cy="19983384"/>
          </a:xfrm>
        </p:spPr>
        <p:txBody>
          <a:bodyPr/>
          <a:lstStyle>
            <a:lvl1pPr>
              <a:defRPr sz="9000"/>
            </a:lvl1pPr>
            <a:lvl2pPr>
              <a:defRPr sz="7700"/>
            </a:lvl2pPr>
            <a:lvl3pPr>
              <a:defRPr sz="6500"/>
            </a:lvl3pPr>
            <a:lvl4pPr>
              <a:defRPr sz="5800"/>
            </a:lvl4pPr>
            <a:lvl5pPr>
              <a:defRPr sz="5800"/>
            </a:lvl5pPr>
            <a:lvl6pPr>
              <a:defRPr sz="5800"/>
            </a:lvl6pPr>
            <a:lvl7pPr>
              <a:defRPr sz="5800"/>
            </a:lvl7pPr>
            <a:lvl8pPr>
              <a:defRPr sz="5800"/>
            </a:lvl8pPr>
            <a:lvl9pPr>
              <a:defRPr sz="5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FE1D-4F19-4092-BFE1-2C987A1AB5D4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68B0-BEC5-4B9B-9AFC-57295D942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9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340" y="6777950"/>
            <a:ext cx="9449551" cy="2824727"/>
          </a:xfrm>
        </p:spPr>
        <p:txBody>
          <a:bodyPr anchor="b"/>
          <a:lstStyle>
            <a:lvl1pPr marL="0" indent="0">
              <a:buNone/>
              <a:defRPr sz="7700" b="1"/>
            </a:lvl1pPr>
            <a:lvl2pPr marL="1476162" indent="0">
              <a:buNone/>
              <a:defRPr sz="6500" b="1"/>
            </a:lvl2pPr>
            <a:lvl3pPr marL="2952323" indent="0">
              <a:buNone/>
              <a:defRPr sz="5800" b="1"/>
            </a:lvl3pPr>
            <a:lvl4pPr marL="4428485" indent="0">
              <a:buNone/>
              <a:defRPr sz="5200" b="1"/>
            </a:lvl4pPr>
            <a:lvl5pPr marL="5904647" indent="0">
              <a:buNone/>
              <a:defRPr sz="5200" b="1"/>
            </a:lvl5pPr>
            <a:lvl6pPr marL="7380808" indent="0">
              <a:buNone/>
              <a:defRPr sz="5200" b="1"/>
            </a:lvl6pPr>
            <a:lvl7pPr marL="8856970" indent="0">
              <a:buNone/>
              <a:defRPr sz="5200" b="1"/>
            </a:lvl7pPr>
            <a:lvl8pPr marL="10333131" indent="0">
              <a:buNone/>
              <a:defRPr sz="5200" b="1"/>
            </a:lvl8pPr>
            <a:lvl9pPr marL="11809293" indent="0">
              <a:buNone/>
              <a:defRPr sz="5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340" y="9602677"/>
            <a:ext cx="9449551" cy="17446034"/>
          </a:xfrm>
        </p:spPr>
        <p:txBody>
          <a:bodyPr/>
          <a:lstStyle>
            <a:lvl1pPr>
              <a:defRPr sz="7700"/>
            </a:lvl1pPr>
            <a:lvl2pPr>
              <a:defRPr sz="6500"/>
            </a:lvl2pPr>
            <a:lvl3pPr>
              <a:defRPr sz="5800"/>
            </a:lvl3pPr>
            <a:lvl4pPr>
              <a:defRPr sz="5200"/>
            </a:lvl4pPr>
            <a:lvl5pPr>
              <a:defRPr sz="52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64198" y="6777950"/>
            <a:ext cx="9453263" cy="2824727"/>
          </a:xfrm>
        </p:spPr>
        <p:txBody>
          <a:bodyPr anchor="b"/>
          <a:lstStyle>
            <a:lvl1pPr marL="0" indent="0">
              <a:buNone/>
              <a:defRPr sz="7700" b="1"/>
            </a:lvl1pPr>
            <a:lvl2pPr marL="1476162" indent="0">
              <a:buNone/>
              <a:defRPr sz="6500" b="1"/>
            </a:lvl2pPr>
            <a:lvl3pPr marL="2952323" indent="0">
              <a:buNone/>
              <a:defRPr sz="5800" b="1"/>
            </a:lvl3pPr>
            <a:lvl4pPr marL="4428485" indent="0">
              <a:buNone/>
              <a:defRPr sz="5200" b="1"/>
            </a:lvl4pPr>
            <a:lvl5pPr marL="5904647" indent="0">
              <a:buNone/>
              <a:defRPr sz="5200" b="1"/>
            </a:lvl5pPr>
            <a:lvl6pPr marL="7380808" indent="0">
              <a:buNone/>
              <a:defRPr sz="5200" b="1"/>
            </a:lvl6pPr>
            <a:lvl7pPr marL="8856970" indent="0">
              <a:buNone/>
              <a:defRPr sz="5200" b="1"/>
            </a:lvl7pPr>
            <a:lvl8pPr marL="10333131" indent="0">
              <a:buNone/>
              <a:defRPr sz="5200" b="1"/>
            </a:lvl8pPr>
            <a:lvl9pPr marL="11809293" indent="0">
              <a:buNone/>
              <a:defRPr sz="5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64198" y="9602677"/>
            <a:ext cx="9453263" cy="17446034"/>
          </a:xfrm>
        </p:spPr>
        <p:txBody>
          <a:bodyPr/>
          <a:lstStyle>
            <a:lvl1pPr>
              <a:defRPr sz="7700"/>
            </a:lvl1pPr>
            <a:lvl2pPr>
              <a:defRPr sz="6500"/>
            </a:lvl2pPr>
            <a:lvl3pPr>
              <a:defRPr sz="5800"/>
            </a:lvl3pPr>
            <a:lvl4pPr>
              <a:defRPr sz="5200"/>
            </a:lvl4pPr>
            <a:lvl5pPr>
              <a:defRPr sz="52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FE1D-4F19-4092-BFE1-2C987A1AB5D4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68B0-BEC5-4B9B-9AFC-57295D942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83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FE1D-4F19-4092-BFE1-2C987A1AB5D4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68B0-BEC5-4B9B-9AFC-57295D942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11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FE1D-4F19-4092-BFE1-2C987A1AB5D4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68B0-BEC5-4B9B-9AFC-57295D942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04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341" y="1205591"/>
            <a:ext cx="7036110" cy="5130774"/>
          </a:xfrm>
        </p:spPr>
        <p:txBody>
          <a:bodyPr anchor="b"/>
          <a:lstStyle>
            <a:lvl1pPr algn="l">
              <a:defRPr sz="6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645" y="1205594"/>
            <a:ext cx="11955815" cy="25843120"/>
          </a:xfrm>
        </p:spPr>
        <p:txBody>
          <a:bodyPr/>
          <a:lstStyle>
            <a:lvl1pPr>
              <a:defRPr sz="10300"/>
            </a:lvl1pPr>
            <a:lvl2pPr>
              <a:defRPr sz="9000"/>
            </a:lvl2pPr>
            <a:lvl3pPr>
              <a:defRPr sz="7700"/>
            </a:lvl3pPr>
            <a:lvl4pPr>
              <a:defRPr sz="6500"/>
            </a:lvl4pPr>
            <a:lvl5pPr>
              <a:defRPr sz="6500"/>
            </a:lvl5pPr>
            <a:lvl6pPr>
              <a:defRPr sz="6500"/>
            </a:lvl6pPr>
            <a:lvl7pPr>
              <a:defRPr sz="6500"/>
            </a:lvl7pPr>
            <a:lvl8pPr>
              <a:defRPr sz="6500"/>
            </a:lvl8pPr>
            <a:lvl9pPr>
              <a:defRPr sz="6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9341" y="6336367"/>
            <a:ext cx="7036110" cy="20712346"/>
          </a:xfrm>
        </p:spPr>
        <p:txBody>
          <a:bodyPr/>
          <a:lstStyle>
            <a:lvl1pPr marL="0" indent="0">
              <a:buNone/>
              <a:defRPr sz="4500"/>
            </a:lvl1pPr>
            <a:lvl2pPr marL="1476162" indent="0">
              <a:buNone/>
              <a:defRPr sz="3900"/>
            </a:lvl2pPr>
            <a:lvl3pPr marL="2952323" indent="0">
              <a:buNone/>
              <a:defRPr sz="3200"/>
            </a:lvl3pPr>
            <a:lvl4pPr marL="4428485" indent="0">
              <a:buNone/>
              <a:defRPr sz="2900"/>
            </a:lvl4pPr>
            <a:lvl5pPr marL="5904647" indent="0">
              <a:buNone/>
              <a:defRPr sz="2900"/>
            </a:lvl5pPr>
            <a:lvl6pPr marL="7380808" indent="0">
              <a:buNone/>
              <a:defRPr sz="2900"/>
            </a:lvl6pPr>
            <a:lvl7pPr marL="8856970" indent="0">
              <a:buNone/>
              <a:defRPr sz="2900"/>
            </a:lvl7pPr>
            <a:lvl8pPr marL="10333131" indent="0">
              <a:buNone/>
              <a:defRPr sz="2900"/>
            </a:lvl8pPr>
            <a:lvl9pPr marL="11809293" indent="0">
              <a:buNone/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FE1D-4F19-4092-BFE1-2C987A1AB5D4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68B0-BEC5-4B9B-9AFC-57295D942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81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962" y="21195982"/>
            <a:ext cx="12832080" cy="2502306"/>
          </a:xfrm>
        </p:spPr>
        <p:txBody>
          <a:bodyPr anchor="b"/>
          <a:lstStyle>
            <a:lvl1pPr algn="l">
              <a:defRPr sz="6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962" y="2705572"/>
            <a:ext cx="12832080" cy="18167985"/>
          </a:xfrm>
        </p:spPr>
        <p:txBody>
          <a:bodyPr/>
          <a:lstStyle>
            <a:lvl1pPr marL="0" indent="0">
              <a:buNone/>
              <a:defRPr sz="10300"/>
            </a:lvl1pPr>
            <a:lvl2pPr marL="1476162" indent="0">
              <a:buNone/>
              <a:defRPr sz="9000"/>
            </a:lvl2pPr>
            <a:lvl3pPr marL="2952323" indent="0">
              <a:buNone/>
              <a:defRPr sz="7700"/>
            </a:lvl3pPr>
            <a:lvl4pPr marL="4428485" indent="0">
              <a:buNone/>
              <a:defRPr sz="6500"/>
            </a:lvl4pPr>
            <a:lvl5pPr marL="5904647" indent="0">
              <a:buNone/>
              <a:defRPr sz="6500"/>
            </a:lvl5pPr>
            <a:lvl6pPr marL="7380808" indent="0">
              <a:buNone/>
              <a:defRPr sz="6500"/>
            </a:lvl6pPr>
            <a:lvl7pPr marL="8856970" indent="0">
              <a:buNone/>
              <a:defRPr sz="6500"/>
            </a:lvl7pPr>
            <a:lvl8pPr marL="10333131" indent="0">
              <a:buNone/>
              <a:defRPr sz="6500"/>
            </a:lvl8pPr>
            <a:lvl9pPr marL="11809293" indent="0">
              <a:buNone/>
              <a:defRPr sz="6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962" y="23698288"/>
            <a:ext cx="12832080" cy="3553689"/>
          </a:xfrm>
        </p:spPr>
        <p:txBody>
          <a:bodyPr/>
          <a:lstStyle>
            <a:lvl1pPr marL="0" indent="0">
              <a:buNone/>
              <a:defRPr sz="4500"/>
            </a:lvl1pPr>
            <a:lvl2pPr marL="1476162" indent="0">
              <a:buNone/>
              <a:defRPr sz="3900"/>
            </a:lvl2pPr>
            <a:lvl3pPr marL="2952323" indent="0">
              <a:buNone/>
              <a:defRPr sz="3200"/>
            </a:lvl3pPr>
            <a:lvl4pPr marL="4428485" indent="0">
              <a:buNone/>
              <a:defRPr sz="2900"/>
            </a:lvl4pPr>
            <a:lvl5pPr marL="5904647" indent="0">
              <a:buNone/>
              <a:defRPr sz="2900"/>
            </a:lvl5pPr>
            <a:lvl6pPr marL="7380808" indent="0">
              <a:buNone/>
              <a:defRPr sz="2900"/>
            </a:lvl6pPr>
            <a:lvl7pPr marL="8856970" indent="0">
              <a:buNone/>
              <a:defRPr sz="2900"/>
            </a:lvl7pPr>
            <a:lvl8pPr marL="10333131" indent="0">
              <a:buNone/>
              <a:defRPr sz="2900"/>
            </a:lvl8pPr>
            <a:lvl9pPr marL="11809293" indent="0">
              <a:buNone/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AFE1D-4F19-4092-BFE1-2C987A1AB5D4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F68B0-BEC5-4B9B-9AFC-57295D942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48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340" y="1212603"/>
            <a:ext cx="19248120" cy="5046663"/>
          </a:xfrm>
          <a:prstGeom prst="rect">
            <a:avLst/>
          </a:prstGeom>
        </p:spPr>
        <p:txBody>
          <a:bodyPr vert="horz" lIns="295232" tIns="147616" rIns="295232" bIns="1476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340" y="7065330"/>
            <a:ext cx="19248120" cy="19983384"/>
          </a:xfrm>
          <a:prstGeom prst="rect">
            <a:avLst/>
          </a:prstGeom>
        </p:spPr>
        <p:txBody>
          <a:bodyPr vert="horz" lIns="295232" tIns="147616" rIns="295232" bIns="1476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9340" y="28065053"/>
            <a:ext cx="4990253" cy="1612128"/>
          </a:xfrm>
          <a:prstGeom prst="rect">
            <a:avLst/>
          </a:prstGeom>
        </p:spPr>
        <p:txBody>
          <a:bodyPr vert="horz" lIns="295232" tIns="147616" rIns="295232" bIns="147616" rtlCol="0" anchor="ctr"/>
          <a:lstStyle>
            <a:lvl1pPr algn="l">
              <a:defRPr sz="3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AFE1D-4F19-4092-BFE1-2C987A1AB5D4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07157" y="28065053"/>
            <a:ext cx="6772487" cy="1612128"/>
          </a:xfrm>
          <a:prstGeom prst="rect">
            <a:avLst/>
          </a:prstGeom>
        </p:spPr>
        <p:txBody>
          <a:bodyPr vert="horz" lIns="295232" tIns="147616" rIns="295232" bIns="147616" rtlCol="0" anchor="ctr"/>
          <a:lstStyle>
            <a:lvl1pPr algn="ctr">
              <a:defRPr sz="3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327207" y="28065053"/>
            <a:ext cx="4990253" cy="1612128"/>
          </a:xfrm>
          <a:prstGeom prst="rect">
            <a:avLst/>
          </a:prstGeom>
        </p:spPr>
        <p:txBody>
          <a:bodyPr vert="horz" lIns="295232" tIns="147616" rIns="295232" bIns="147616" rtlCol="0" anchor="ctr"/>
          <a:lstStyle>
            <a:lvl1pPr algn="r">
              <a:defRPr sz="3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F68B0-BEC5-4B9B-9AFC-57295D942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48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952323" rtl="0" eaLnBrk="1" latinLnBrk="0" hangingPunct="1">
        <a:spcBef>
          <a:spcPct val="0"/>
        </a:spcBef>
        <a:buNone/>
        <a:defRPr sz="1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07121" indent="-1107121" algn="l" defTabSz="2952323" rtl="0" eaLnBrk="1" latinLnBrk="0" hangingPunct="1">
        <a:spcBef>
          <a:spcPct val="20000"/>
        </a:spcBef>
        <a:buFont typeface="Arial" pitchFamily="34" charset="0"/>
        <a:buChar char="•"/>
        <a:defRPr sz="10300" kern="1200">
          <a:solidFill>
            <a:schemeClr val="tx1"/>
          </a:solidFill>
          <a:latin typeface="+mn-lt"/>
          <a:ea typeface="+mn-ea"/>
          <a:cs typeface="+mn-cs"/>
        </a:defRPr>
      </a:lvl1pPr>
      <a:lvl2pPr marL="2398763" indent="-922601" algn="l" defTabSz="2952323" rtl="0" eaLnBrk="1" latinLnBrk="0" hangingPunct="1">
        <a:spcBef>
          <a:spcPct val="20000"/>
        </a:spcBef>
        <a:buFont typeface="Arial" pitchFamily="34" charset="0"/>
        <a:buChar char="–"/>
        <a:defRPr sz="9000" kern="1200">
          <a:solidFill>
            <a:schemeClr val="tx1"/>
          </a:solidFill>
          <a:latin typeface="+mn-lt"/>
          <a:ea typeface="+mn-ea"/>
          <a:cs typeface="+mn-cs"/>
        </a:defRPr>
      </a:lvl2pPr>
      <a:lvl3pPr marL="3690404" indent="-738081" algn="l" defTabSz="2952323" rtl="0" eaLnBrk="1" latinLnBrk="0" hangingPunct="1">
        <a:spcBef>
          <a:spcPct val="20000"/>
        </a:spcBef>
        <a:buFont typeface="Arial" pitchFamily="34" charset="0"/>
        <a:buChar char="•"/>
        <a:defRPr sz="7700" kern="1200">
          <a:solidFill>
            <a:schemeClr val="tx1"/>
          </a:solidFill>
          <a:latin typeface="+mn-lt"/>
          <a:ea typeface="+mn-ea"/>
          <a:cs typeface="+mn-cs"/>
        </a:defRPr>
      </a:lvl3pPr>
      <a:lvl4pPr marL="5166566" indent="-738081" algn="l" defTabSz="2952323" rtl="0" eaLnBrk="1" latinLnBrk="0" hangingPunct="1">
        <a:spcBef>
          <a:spcPct val="20000"/>
        </a:spcBef>
        <a:buFont typeface="Arial" pitchFamily="34" charset="0"/>
        <a:buChar char="–"/>
        <a:defRPr sz="6500" kern="1200">
          <a:solidFill>
            <a:schemeClr val="tx1"/>
          </a:solidFill>
          <a:latin typeface="+mn-lt"/>
          <a:ea typeface="+mn-ea"/>
          <a:cs typeface="+mn-cs"/>
        </a:defRPr>
      </a:lvl4pPr>
      <a:lvl5pPr marL="6642727" indent="-738081" algn="l" defTabSz="2952323" rtl="0" eaLnBrk="1" latinLnBrk="0" hangingPunct="1">
        <a:spcBef>
          <a:spcPct val="20000"/>
        </a:spcBef>
        <a:buFont typeface="Arial" pitchFamily="34" charset="0"/>
        <a:buChar char="»"/>
        <a:defRPr sz="6500" kern="1200">
          <a:solidFill>
            <a:schemeClr val="tx1"/>
          </a:solidFill>
          <a:latin typeface="+mn-lt"/>
          <a:ea typeface="+mn-ea"/>
          <a:cs typeface="+mn-cs"/>
        </a:defRPr>
      </a:lvl5pPr>
      <a:lvl6pPr marL="8118889" indent="-738081" algn="l" defTabSz="2952323" rtl="0" eaLnBrk="1" latinLnBrk="0" hangingPunct="1">
        <a:spcBef>
          <a:spcPct val="20000"/>
        </a:spcBef>
        <a:buFont typeface="Arial" pitchFamily="34" charset="0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6pPr>
      <a:lvl7pPr marL="9595051" indent="-738081" algn="l" defTabSz="2952323" rtl="0" eaLnBrk="1" latinLnBrk="0" hangingPunct="1">
        <a:spcBef>
          <a:spcPct val="20000"/>
        </a:spcBef>
        <a:buFont typeface="Arial" pitchFamily="34" charset="0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7pPr>
      <a:lvl8pPr marL="11071212" indent="-738081" algn="l" defTabSz="2952323" rtl="0" eaLnBrk="1" latinLnBrk="0" hangingPunct="1">
        <a:spcBef>
          <a:spcPct val="20000"/>
        </a:spcBef>
        <a:buFont typeface="Arial" pitchFamily="34" charset="0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8pPr>
      <a:lvl9pPr marL="12547374" indent="-738081" algn="l" defTabSz="2952323" rtl="0" eaLnBrk="1" latinLnBrk="0" hangingPunct="1">
        <a:spcBef>
          <a:spcPct val="20000"/>
        </a:spcBef>
        <a:buFont typeface="Arial" pitchFamily="34" charset="0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1pPr>
      <a:lvl2pPr marL="1476162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2pPr>
      <a:lvl3pPr marL="2952323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3pPr>
      <a:lvl4pPr marL="4428485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4pPr>
      <a:lvl5pPr marL="5904647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5pPr>
      <a:lvl6pPr marL="7380808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6pPr>
      <a:lvl7pPr marL="8856970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7pPr>
      <a:lvl8pPr marL="10333131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8pPr>
      <a:lvl9pPr marL="11809293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4288" y="3330675"/>
            <a:ext cx="20058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/>
              <a:t>TYTUŁ </a:t>
            </a:r>
            <a:r>
              <a:rPr lang="tr-TR" sz="4000" b="1" dirty="0"/>
              <a:t>POSTER</a:t>
            </a:r>
            <a:r>
              <a:rPr lang="pl-PL" sz="4000" b="1" dirty="0"/>
              <a:t>U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84288" y="4050755"/>
            <a:ext cx="2001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 IMIĘ I NAZWISKO AUTORA</a:t>
            </a:r>
            <a:endParaRPr lang="en-US" sz="2400" dirty="0"/>
          </a:p>
          <a:p>
            <a:pPr algn="ctr"/>
            <a:r>
              <a:rPr lang="pl-PL" sz="2400" dirty="0"/>
              <a:t>AFILJACJA</a:t>
            </a:r>
            <a:endParaRPr lang="en-US" sz="2400" dirty="0"/>
          </a:p>
        </p:txBody>
      </p:sp>
      <p:sp>
        <p:nvSpPr>
          <p:cNvPr id="48" name="TextBox 7">
            <a:extLst>
              <a:ext uri="{FF2B5EF4-FFF2-40B4-BE49-F238E27FC236}">
                <a16:creationId xmlns:a16="http://schemas.microsoft.com/office/drawing/2014/main" id="{D62F1945-37AB-4183-AE0C-AA991918C5FA}"/>
              </a:ext>
            </a:extLst>
          </p:cNvPr>
          <p:cNvSpPr txBox="1"/>
          <p:nvPr/>
        </p:nvSpPr>
        <p:spPr>
          <a:xfrm>
            <a:off x="708495" y="5202883"/>
            <a:ext cx="1401735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/>
              <a:t>WPROWADZENIE</a:t>
            </a:r>
            <a:endParaRPr lang="en-US" sz="4000" b="1" dirty="0"/>
          </a:p>
          <a:p>
            <a:pPr algn="just"/>
            <a:r>
              <a:rPr lang="pl-PL" sz="2400" dirty="0"/>
              <a:t>tekst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endParaRPr lang="en-US" sz="2400" dirty="0"/>
          </a:p>
          <a:p>
            <a:pPr algn="just"/>
            <a:r>
              <a:rPr lang="pl-PL" sz="2400" dirty="0"/>
              <a:t>tekst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endParaRPr lang="en-US" sz="2400" dirty="0"/>
          </a:p>
          <a:p>
            <a:pPr algn="just"/>
            <a:r>
              <a:rPr lang="pl-PL" sz="2400" dirty="0"/>
              <a:t>tekst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endParaRPr lang="en-US" sz="2400" dirty="0"/>
          </a:p>
          <a:p>
            <a:pPr algn="just"/>
            <a:r>
              <a:rPr lang="pl-PL" sz="2400" dirty="0"/>
              <a:t>tekst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endParaRPr lang="en-US" sz="2400" dirty="0"/>
          </a:p>
          <a:p>
            <a:pPr algn="just"/>
            <a:r>
              <a:rPr lang="pl-PL" sz="2400" dirty="0"/>
              <a:t>tekst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endParaRPr lang="en-US" sz="2400" dirty="0"/>
          </a:p>
          <a:p>
            <a:pPr algn="just"/>
            <a:r>
              <a:rPr lang="pl-PL" sz="2400" dirty="0"/>
              <a:t>tekst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endParaRPr lang="en-US" sz="2400" dirty="0"/>
          </a:p>
          <a:p>
            <a:pPr algn="just"/>
            <a:r>
              <a:rPr lang="pl-PL" sz="2400" dirty="0"/>
              <a:t>tekst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endParaRPr lang="en-US" sz="2400" dirty="0"/>
          </a:p>
          <a:p>
            <a:pPr algn="just"/>
            <a:r>
              <a:rPr lang="pl-PL" sz="2400" dirty="0"/>
              <a:t>tekst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endParaRPr lang="en-US" sz="2400" dirty="0"/>
          </a:p>
        </p:txBody>
      </p:sp>
      <p:sp>
        <p:nvSpPr>
          <p:cNvPr id="49" name="TextBox 8">
            <a:extLst>
              <a:ext uri="{FF2B5EF4-FFF2-40B4-BE49-F238E27FC236}">
                <a16:creationId xmlns:a16="http://schemas.microsoft.com/office/drawing/2014/main" id="{5C5E2D9C-0100-405C-A7A8-DDDE37740E28}"/>
              </a:ext>
            </a:extLst>
          </p:cNvPr>
          <p:cNvSpPr txBox="1"/>
          <p:nvPr/>
        </p:nvSpPr>
        <p:spPr>
          <a:xfrm>
            <a:off x="6358777" y="22610810"/>
            <a:ext cx="1434373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/>
              <a:t>DYSKUSJA I WNIOSKI</a:t>
            </a:r>
            <a:endParaRPr lang="en-US" sz="4000" b="1" dirty="0"/>
          </a:p>
          <a:p>
            <a:pPr algn="just"/>
            <a:r>
              <a:rPr lang="pl-PL" sz="2400" dirty="0"/>
              <a:t>tekst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endParaRPr lang="en-US" sz="2400" dirty="0"/>
          </a:p>
          <a:p>
            <a:pPr algn="just"/>
            <a:r>
              <a:rPr lang="pl-PL" sz="2400" dirty="0"/>
              <a:t>tekst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endParaRPr lang="en-US" sz="2400" dirty="0"/>
          </a:p>
          <a:p>
            <a:pPr algn="just"/>
            <a:r>
              <a:rPr lang="pl-PL" sz="2400" dirty="0"/>
              <a:t>tekst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endParaRPr lang="en-US" sz="2400" dirty="0"/>
          </a:p>
          <a:p>
            <a:pPr algn="just"/>
            <a:r>
              <a:rPr lang="pl-PL" sz="2400" dirty="0"/>
              <a:t>tekst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endParaRPr lang="en-US" sz="2400" dirty="0"/>
          </a:p>
          <a:p>
            <a:pPr algn="just"/>
            <a:r>
              <a:rPr lang="pl-PL" sz="2400" dirty="0"/>
              <a:t>tekst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endParaRPr lang="en-US" sz="2400" dirty="0"/>
          </a:p>
          <a:p>
            <a:pPr algn="just"/>
            <a:r>
              <a:rPr lang="pl-PL" sz="2400" dirty="0"/>
              <a:t>tekst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endParaRPr lang="en-US" sz="2400" dirty="0"/>
          </a:p>
          <a:p>
            <a:pPr algn="just"/>
            <a:r>
              <a:rPr lang="pl-PL" sz="2400" dirty="0"/>
              <a:t>tekst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endParaRPr lang="en-US" sz="2400" dirty="0"/>
          </a:p>
          <a:p>
            <a:pPr algn="just"/>
            <a:r>
              <a:rPr lang="pl-PL" sz="2400" dirty="0"/>
              <a:t>tekst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endParaRPr lang="pl-PL" sz="2400" dirty="0"/>
          </a:p>
          <a:p>
            <a:pPr algn="just"/>
            <a:r>
              <a:rPr lang="pl-PL" sz="2400" dirty="0"/>
              <a:t>tekst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endParaRPr lang="en-US" sz="2400" dirty="0"/>
          </a:p>
          <a:p>
            <a:pPr algn="just"/>
            <a:r>
              <a:rPr lang="pl-PL" sz="2400" dirty="0"/>
              <a:t>tekst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endParaRPr lang="en-US" sz="2400" dirty="0"/>
          </a:p>
          <a:p>
            <a:pPr algn="just"/>
            <a:r>
              <a:rPr lang="pl-PL" sz="2400" dirty="0"/>
              <a:t> </a:t>
            </a:r>
            <a:endParaRPr lang="en-US" sz="2400" dirty="0"/>
          </a:p>
        </p:txBody>
      </p:sp>
      <p:sp>
        <p:nvSpPr>
          <p:cNvPr id="50" name="TextBox 9">
            <a:extLst>
              <a:ext uri="{FF2B5EF4-FFF2-40B4-BE49-F238E27FC236}">
                <a16:creationId xmlns:a16="http://schemas.microsoft.com/office/drawing/2014/main" id="{3BC9DF78-647A-4078-A99C-D2544C531B9A}"/>
              </a:ext>
            </a:extLst>
          </p:cNvPr>
          <p:cNvSpPr txBox="1"/>
          <p:nvPr/>
        </p:nvSpPr>
        <p:spPr>
          <a:xfrm>
            <a:off x="711198" y="16292115"/>
            <a:ext cx="991019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/>
              <a:t>REZULTATY</a:t>
            </a:r>
            <a:endParaRPr lang="en-US" sz="4000" b="1" dirty="0"/>
          </a:p>
          <a:p>
            <a:pPr algn="just"/>
            <a:r>
              <a:rPr lang="pl-PL" sz="2400" dirty="0"/>
              <a:t>tekst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en-US" sz="2400" dirty="0"/>
              <a:t>text here your text here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l-PL" sz="2400" dirty="0"/>
              <a:t>tekst </a:t>
            </a:r>
            <a:r>
              <a:rPr lang="pl-PL" sz="2400" dirty="0" err="1"/>
              <a:t>tekst</a:t>
            </a:r>
            <a:endParaRPr lang="en-US" sz="2400" dirty="0"/>
          </a:p>
          <a:p>
            <a:pPr marL="457200" indent="-457200" algn="just">
              <a:buFont typeface="+mj-lt"/>
              <a:buAutoNum type="arabicPeriod"/>
            </a:pPr>
            <a:r>
              <a:rPr lang="pl-PL" sz="2400" dirty="0"/>
              <a:t>tekst </a:t>
            </a:r>
            <a:r>
              <a:rPr lang="pl-PL" sz="2400" dirty="0" err="1"/>
              <a:t>tekst</a:t>
            </a:r>
            <a:endParaRPr lang="tr-TR" sz="2400" dirty="0"/>
          </a:p>
          <a:p>
            <a:pPr algn="just"/>
            <a:r>
              <a:rPr lang="pl-PL" sz="2400" dirty="0"/>
              <a:t>tekst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endParaRPr lang="pl-PL" sz="2400" dirty="0"/>
          </a:p>
          <a:p>
            <a:pPr algn="just"/>
            <a:r>
              <a:rPr lang="pl-PL" sz="2400" dirty="0"/>
              <a:t>tekst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endParaRPr lang="pl-PL" sz="2400" dirty="0"/>
          </a:p>
          <a:p>
            <a:pPr algn="just"/>
            <a:r>
              <a:rPr lang="pl-PL" sz="2400" dirty="0"/>
              <a:t>tekst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endParaRPr lang="en-US" sz="2400" dirty="0"/>
          </a:p>
        </p:txBody>
      </p:sp>
      <p:sp>
        <p:nvSpPr>
          <p:cNvPr id="51" name="TextBox 13">
            <a:extLst>
              <a:ext uri="{FF2B5EF4-FFF2-40B4-BE49-F238E27FC236}">
                <a16:creationId xmlns:a16="http://schemas.microsoft.com/office/drawing/2014/main" id="{760D5DF8-3E8D-4FBB-A6FF-B56A8796CD87}"/>
              </a:ext>
            </a:extLst>
          </p:cNvPr>
          <p:cNvSpPr txBox="1"/>
          <p:nvPr/>
        </p:nvSpPr>
        <p:spPr>
          <a:xfrm>
            <a:off x="695007" y="9235331"/>
            <a:ext cx="1998182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/>
              <a:t>Materiał</a:t>
            </a:r>
            <a:r>
              <a:rPr lang="pl-PL" sz="4000" b="1" dirty="0"/>
              <a:t>y</a:t>
            </a:r>
            <a:r>
              <a:rPr lang="tr-TR" sz="4000" b="1" dirty="0"/>
              <a:t> i metody </a:t>
            </a:r>
            <a:endParaRPr lang="pl-PL" sz="4000" b="1" dirty="0"/>
          </a:p>
          <a:p>
            <a:pPr algn="just"/>
            <a:r>
              <a:rPr lang="pl-PL" sz="2400" dirty="0"/>
              <a:t>tekst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tekst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</a:p>
          <a:p>
            <a:pPr algn="just"/>
            <a:r>
              <a:rPr lang="pl-PL" sz="2400" dirty="0"/>
              <a:t>tekst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endParaRPr lang="pl-PL" sz="2400" dirty="0"/>
          </a:p>
          <a:p>
            <a:pPr algn="just"/>
            <a:r>
              <a:rPr lang="pl-PL" sz="2400" dirty="0"/>
              <a:t>tekst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endParaRPr lang="pl-PL" sz="2400" dirty="0"/>
          </a:p>
          <a:p>
            <a:pPr algn="just"/>
            <a:r>
              <a:rPr lang="pl-PL" sz="2400" dirty="0"/>
              <a:t>tekst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endParaRPr lang="en-US" sz="2400" dirty="0"/>
          </a:p>
          <a:p>
            <a:pPr algn="just"/>
            <a:r>
              <a:rPr lang="pl-PL" sz="2400" dirty="0"/>
              <a:t>tekst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r>
              <a:rPr lang="pl-PL" sz="2400" dirty="0" err="1"/>
              <a:t>tekst</a:t>
            </a:r>
            <a:r>
              <a:rPr lang="pl-PL" sz="2400" dirty="0"/>
              <a:t> </a:t>
            </a:r>
            <a:endParaRPr lang="en-US" sz="2400" dirty="0"/>
          </a:p>
          <a:p>
            <a:pPr algn="just"/>
            <a:endParaRPr lang="en-US" sz="2400" dirty="0"/>
          </a:p>
        </p:txBody>
      </p:sp>
      <p:cxnSp>
        <p:nvCxnSpPr>
          <p:cNvPr id="52" name="Straight Connector 26">
            <a:extLst>
              <a:ext uri="{FF2B5EF4-FFF2-40B4-BE49-F238E27FC236}">
                <a16:creationId xmlns:a16="http://schemas.microsoft.com/office/drawing/2014/main" id="{F980944A-1866-463E-8186-D11027040B6A}"/>
              </a:ext>
            </a:extLst>
          </p:cNvPr>
          <p:cNvCxnSpPr/>
          <p:nvPr/>
        </p:nvCxnSpPr>
        <p:spPr>
          <a:xfrm flipV="1">
            <a:off x="788120" y="4986867"/>
            <a:ext cx="20016800" cy="72000"/>
          </a:xfrm>
          <a:prstGeom prst="line">
            <a:avLst/>
          </a:prstGeom>
          <a:ln>
            <a:solidFill>
              <a:srgbClr val="00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27">
            <a:extLst>
              <a:ext uri="{FF2B5EF4-FFF2-40B4-BE49-F238E27FC236}">
                <a16:creationId xmlns:a16="http://schemas.microsoft.com/office/drawing/2014/main" id="{1D97D32E-D255-42B0-A04E-9B8E1833A71B}"/>
              </a:ext>
            </a:extLst>
          </p:cNvPr>
          <p:cNvCxnSpPr/>
          <p:nvPr/>
        </p:nvCxnSpPr>
        <p:spPr>
          <a:xfrm flipV="1">
            <a:off x="829728" y="9019307"/>
            <a:ext cx="20016800" cy="72000"/>
          </a:xfrm>
          <a:prstGeom prst="line">
            <a:avLst/>
          </a:prstGeom>
          <a:ln>
            <a:solidFill>
              <a:srgbClr val="00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28">
            <a:extLst>
              <a:ext uri="{FF2B5EF4-FFF2-40B4-BE49-F238E27FC236}">
                <a16:creationId xmlns:a16="http://schemas.microsoft.com/office/drawing/2014/main" id="{8AE4110C-59D9-4725-960A-4275CCA4473C}"/>
              </a:ext>
            </a:extLst>
          </p:cNvPr>
          <p:cNvCxnSpPr/>
          <p:nvPr/>
        </p:nvCxnSpPr>
        <p:spPr>
          <a:xfrm flipV="1">
            <a:off x="828304" y="16004091"/>
            <a:ext cx="20016800" cy="72000"/>
          </a:xfrm>
          <a:prstGeom prst="line">
            <a:avLst/>
          </a:prstGeom>
          <a:ln>
            <a:solidFill>
              <a:srgbClr val="00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29">
            <a:extLst>
              <a:ext uri="{FF2B5EF4-FFF2-40B4-BE49-F238E27FC236}">
                <a16:creationId xmlns:a16="http://schemas.microsoft.com/office/drawing/2014/main" id="{87093DE2-DE13-409B-B958-593111D92DE0}"/>
              </a:ext>
            </a:extLst>
          </p:cNvPr>
          <p:cNvCxnSpPr/>
          <p:nvPr/>
        </p:nvCxnSpPr>
        <p:spPr>
          <a:xfrm flipV="1">
            <a:off x="828304" y="22268779"/>
            <a:ext cx="20016800" cy="72000"/>
          </a:xfrm>
          <a:prstGeom prst="line">
            <a:avLst/>
          </a:prstGeom>
          <a:ln>
            <a:solidFill>
              <a:srgbClr val="00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30">
            <a:extLst>
              <a:ext uri="{FF2B5EF4-FFF2-40B4-BE49-F238E27FC236}">
                <a16:creationId xmlns:a16="http://schemas.microsoft.com/office/drawing/2014/main" id="{3F4E5399-4D19-4F2B-8F60-91534D949C93}"/>
              </a:ext>
            </a:extLst>
          </p:cNvPr>
          <p:cNvCxnSpPr/>
          <p:nvPr/>
        </p:nvCxnSpPr>
        <p:spPr>
          <a:xfrm flipV="1">
            <a:off x="828304" y="27530645"/>
            <a:ext cx="20016800" cy="72000"/>
          </a:xfrm>
          <a:prstGeom prst="line">
            <a:avLst/>
          </a:prstGeom>
          <a:ln>
            <a:solidFill>
              <a:srgbClr val="00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ADAF2446-3EFF-40F8-A133-882E43CF126E}"/>
              </a:ext>
            </a:extLst>
          </p:cNvPr>
          <p:cNvSpPr txBox="1"/>
          <p:nvPr/>
        </p:nvSpPr>
        <p:spPr>
          <a:xfrm>
            <a:off x="787879" y="27855786"/>
            <a:ext cx="107134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/>
              <a:t>PATRONAT HONOROWY</a:t>
            </a:r>
          </a:p>
        </p:txBody>
      </p:sp>
      <p:pic>
        <p:nvPicPr>
          <p:cNvPr id="58" name="Obraz 57">
            <a:extLst>
              <a:ext uri="{FF2B5EF4-FFF2-40B4-BE49-F238E27FC236}">
                <a16:creationId xmlns:a16="http://schemas.microsoft.com/office/drawing/2014/main" id="{4D364739-AE92-4FBF-9B08-B413273A5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879" y="28613779"/>
            <a:ext cx="4319998" cy="900000"/>
          </a:xfrm>
          <a:prstGeom prst="rect">
            <a:avLst/>
          </a:prstGeom>
        </p:spPr>
      </p:pic>
      <p:pic>
        <p:nvPicPr>
          <p:cNvPr id="59" name="Obraz 58">
            <a:extLst>
              <a:ext uri="{FF2B5EF4-FFF2-40B4-BE49-F238E27FC236}">
                <a16:creationId xmlns:a16="http://schemas.microsoft.com/office/drawing/2014/main" id="{750A74EC-6434-4443-8E03-DE7807418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484" y="28635068"/>
            <a:ext cx="4453844" cy="900000"/>
          </a:xfrm>
          <a:prstGeom prst="rect">
            <a:avLst/>
          </a:prstGeom>
        </p:spPr>
      </p:pic>
      <p:pic>
        <p:nvPicPr>
          <p:cNvPr id="60" name="Obraz 59">
            <a:extLst>
              <a:ext uri="{FF2B5EF4-FFF2-40B4-BE49-F238E27FC236}">
                <a16:creationId xmlns:a16="http://schemas.microsoft.com/office/drawing/2014/main" id="{BE9CD7F1-7551-4943-920A-6630BDC9C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118" y="28635068"/>
            <a:ext cx="4781818" cy="900000"/>
          </a:xfrm>
          <a:prstGeom prst="rect">
            <a:avLst/>
          </a:prstGeom>
        </p:spPr>
      </p:pic>
      <p:pic>
        <p:nvPicPr>
          <p:cNvPr id="62" name="Obraz 61" descr="Obraz zawierający mapa&#10;&#10;Opis wygenerowany automatycznie">
            <a:extLst>
              <a:ext uri="{FF2B5EF4-FFF2-40B4-BE49-F238E27FC236}">
                <a16:creationId xmlns:a16="http://schemas.microsoft.com/office/drawing/2014/main" id="{F3222E36-B9C6-4E38-A048-56D5920AEF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5848" y="5850955"/>
            <a:ext cx="5544615" cy="2857979"/>
          </a:xfrm>
          <a:prstGeom prst="rect">
            <a:avLst/>
          </a:prstGeom>
        </p:spPr>
      </p:pic>
      <p:grpSp>
        <p:nvGrpSpPr>
          <p:cNvPr id="63" name="Grupa 62">
            <a:extLst>
              <a:ext uri="{FF2B5EF4-FFF2-40B4-BE49-F238E27FC236}">
                <a16:creationId xmlns:a16="http://schemas.microsoft.com/office/drawing/2014/main" id="{287D36DC-BFE4-4DC4-BDFF-9A245393083C}"/>
              </a:ext>
            </a:extLst>
          </p:cNvPr>
          <p:cNvGrpSpPr/>
          <p:nvPr/>
        </p:nvGrpSpPr>
        <p:grpSpPr>
          <a:xfrm>
            <a:off x="10792318" y="17001555"/>
            <a:ext cx="9910194" cy="4710208"/>
            <a:chOff x="11589874" y="17365967"/>
            <a:chExt cx="9112638" cy="3966268"/>
          </a:xfrm>
        </p:grpSpPr>
        <p:pic>
          <p:nvPicPr>
            <p:cNvPr id="64" name="Obraz 63" descr="Obraz zawierający mapa&#10;&#10;Opis wygenerowany automatycznie">
              <a:extLst>
                <a:ext uri="{FF2B5EF4-FFF2-40B4-BE49-F238E27FC236}">
                  <a16:creationId xmlns:a16="http://schemas.microsoft.com/office/drawing/2014/main" id="{A74D336F-6096-421D-834E-98CC1DC05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9874" y="17372235"/>
              <a:ext cx="4430117" cy="3960000"/>
            </a:xfrm>
            <a:prstGeom prst="rect">
              <a:avLst/>
            </a:prstGeom>
          </p:spPr>
        </p:pic>
        <p:pic>
          <p:nvPicPr>
            <p:cNvPr id="65" name="Obraz 64" descr="Obraz zawierający mapa&#10;&#10;Opis wygenerowany automatycznie">
              <a:extLst>
                <a:ext uri="{FF2B5EF4-FFF2-40B4-BE49-F238E27FC236}">
                  <a16:creationId xmlns:a16="http://schemas.microsoft.com/office/drawing/2014/main" id="{6FB1162C-4209-4B56-8F43-2D246B057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34493" y="17365967"/>
              <a:ext cx="4468019" cy="3960000"/>
            </a:xfrm>
            <a:prstGeom prst="rect">
              <a:avLst/>
            </a:prstGeom>
          </p:spPr>
        </p:pic>
      </p:grpSp>
      <p:pic>
        <p:nvPicPr>
          <p:cNvPr id="66" name="Obraz 65" descr="Obraz zawierający mapa&#10;&#10;Opis wygenerowany automatycznie">
            <a:extLst>
              <a:ext uri="{FF2B5EF4-FFF2-40B4-BE49-F238E27FC236}">
                <a16:creationId xmlns:a16="http://schemas.microsoft.com/office/drawing/2014/main" id="{1C26214D-E5E8-4E54-9FE0-CA093F1607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54" y="12764083"/>
            <a:ext cx="9581838" cy="3240000"/>
          </a:xfrm>
          <a:prstGeom prst="rect">
            <a:avLst/>
          </a:prstGeom>
        </p:spPr>
      </p:pic>
      <p:pic>
        <p:nvPicPr>
          <p:cNvPr id="67" name="Obraz 66" descr="Obraz zawierający mapa&#10;&#10;Opis wygenerowany automatycznie">
            <a:extLst>
              <a:ext uri="{FF2B5EF4-FFF2-40B4-BE49-F238E27FC236}">
                <a16:creationId xmlns:a16="http://schemas.microsoft.com/office/drawing/2014/main" id="{EA4238C5-F9D8-4900-9062-13D3467872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642" y="12547699"/>
            <a:ext cx="9581838" cy="3240000"/>
          </a:xfrm>
          <a:prstGeom prst="rect">
            <a:avLst/>
          </a:prstGeom>
        </p:spPr>
      </p:pic>
      <p:pic>
        <p:nvPicPr>
          <p:cNvPr id="68" name="Obraz 67" descr="Obraz zawierający mapa&#10;&#10;Opis wygenerowany automatycznie">
            <a:extLst>
              <a:ext uri="{FF2B5EF4-FFF2-40B4-BE49-F238E27FC236}">
                <a16:creationId xmlns:a16="http://schemas.microsoft.com/office/drawing/2014/main" id="{28DD6E7A-9AA6-4BC9-943C-0902C6278F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04" y="23349299"/>
            <a:ext cx="5094192" cy="3600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01936DB-FB31-6164-F7FD-A844CD405E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33693" y="28605483"/>
            <a:ext cx="4555808" cy="900000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1E294BB8-CEE6-5AAC-E89F-972F426D6AF1}"/>
              </a:ext>
            </a:extLst>
          </p:cNvPr>
          <p:cNvGrpSpPr/>
          <p:nvPr/>
        </p:nvGrpSpPr>
        <p:grpSpPr>
          <a:xfrm>
            <a:off x="42718" y="138272"/>
            <a:ext cx="21386800" cy="3117493"/>
            <a:chOff x="42718" y="138272"/>
            <a:chExt cx="21386800" cy="3117493"/>
          </a:xfrm>
        </p:grpSpPr>
        <p:sp>
          <p:nvSpPr>
            <p:cNvPr id="33" name="pole tekstowe 32">
              <a:extLst>
                <a:ext uri="{FF2B5EF4-FFF2-40B4-BE49-F238E27FC236}">
                  <a16:creationId xmlns:a16="http://schemas.microsoft.com/office/drawing/2014/main" id="{BCE9308C-6DEB-463F-85C1-B91234484B9B}"/>
                </a:ext>
              </a:extLst>
            </p:cNvPr>
            <p:cNvSpPr txBox="1"/>
            <p:nvPr/>
          </p:nvSpPr>
          <p:spPr>
            <a:xfrm>
              <a:off x="42718" y="2178547"/>
              <a:ext cx="2138680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sz="3200" b="1" i="1" dirty="0">
                  <a:solidFill>
                    <a:srgbClr val="006600"/>
                  </a:solidFill>
                  <a:effectLst/>
                  <a:latin typeface="Arial" panose="020B0604020202020204" pitchFamily="34" charset="0"/>
                </a:rPr>
                <a:t>XXVI Interdyscyplinarne Seminarium Krajobrazowe </a:t>
              </a:r>
            </a:p>
            <a:p>
              <a:pPr algn="ctr"/>
              <a:r>
                <a:rPr lang="pl-PL" sz="3200" b="1" i="1" dirty="0">
                  <a:solidFill>
                    <a:srgbClr val="006600"/>
                  </a:solidFill>
                  <a:effectLst/>
                  <a:latin typeface="Arial" panose="020B0604020202020204" pitchFamily="34" charset="0"/>
                </a:rPr>
                <a:t>Krajobrazy małych miast – współczesne kierunki badań. </a:t>
              </a:r>
              <a:r>
                <a:rPr lang="pl-PL" sz="3200" b="1" i="1" dirty="0">
                  <a:solidFill>
                    <a:srgbClr val="006600"/>
                  </a:solidFill>
                  <a:latin typeface="Arial" panose="020B0604020202020204" pitchFamily="34" charset="0"/>
                </a:rPr>
                <a:t>Olsztyn, </a:t>
              </a:r>
              <a:r>
                <a:rPr lang="pl-PL" sz="3200" b="1" i="1" dirty="0">
                  <a:solidFill>
                    <a:srgbClr val="006600"/>
                  </a:solidFill>
                  <a:effectLst/>
                  <a:latin typeface="Arial" panose="020B0604020202020204" pitchFamily="34" charset="0"/>
                </a:rPr>
                <a:t>5-6 września 2022 r. </a:t>
              </a:r>
              <a:endParaRPr lang="pl-PL" sz="3200" b="1" i="1" dirty="0">
                <a:solidFill>
                  <a:srgbClr val="006600"/>
                </a:solidFill>
              </a:endParaRPr>
            </a:p>
          </p:txBody>
        </p:sp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C6A71709-E065-095B-62C1-EE23C8FF4884}"/>
                </a:ext>
              </a:extLst>
            </p:cNvPr>
            <p:cNvGrpSpPr/>
            <p:nvPr/>
          </p:nvGrpSpPr>
          <p:grpSpPr>
            <a:xfrm>
              <a:off x="3818313" y="138272"/>
              <a:ext cx="13787855" cy="2184291"/>
              <a:chOff x="3746305" y="138272"/>
              <a:chExt cx="13787855" cy="2184291"/>
            </a:xfrm>
          </p:grpSpPr>
          <p:pic>
            <p:nvPicPr>
              <p:cNvPr id="31" name="Obraz 30">
                <a:extLst>
                  <a:ext uri="{FF2B5EF4-FFF2-40B4-BE49-F238E27FC236}">
                    <a16:creationId xmlns:a16="http://schemas.microsoft.com/office/drawing/2014/main" id="{632DE2C0-6401-BCA8-D7DE-D87B63FD4F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t="37324"/>
              <a:stretch/>
            </p:blipFill>
            <p:spPr>
              <a:xfrm>
                <a:off x="9112659" y="306535"/>
                <a:ext cx="8421501" cy="1800000"/>
              </a:xfrm>
              <a:prstGeom prst="rect">
                <a:avLst/>
              </a:prstGeom>
            </p:spPr>
          </p:pic>
          <p:pic>
            <p:nvPicPr>
              <p:cNvPr id="9" name="Obraz 8">
                <a:extLst>
                  <a:ext uri="{FF2B5EF4-FFF2-40B4-BE49-F238E27FC236}">
                    <a16:creationId xmlns:a16="http://schemas.microsoft.com/office/drawing/2014/main" id="{B4D5412A-D9A5-5E2A-CF99-D3D76DA64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6305" y="138272"/>
                <a:ext cx="1546495" cy="2184291"/>
              </a:xfrm>
              <a:prstGeom prst="rect">
                <a:avLst/>
              </a:prstGeom>
            </p:spPr>
          </p:pic>
          <p:grpSp>
            <p:nvGrpSpPr>
              <p:cNvPr id="14" name="Grupa 13">
                <a:extLst>
                  <a:ext uri="{FF2B5EF4-FFF2-40B4-BE49-F238E27FC236}">
                    <a16:creationId xmlns:a16="http://schemas.microsoft.com/office/drawing/2014/main" id="{E5692B79-C830-DF6B-A428-4AD55FBEDDE0}"/>
                  </a:ext>
                </a:extLst>
              </p:cNvPr>
              <p:cNvGrpSpPr/>
              <p:nvPr/>
            </p:nvGrpSpPr>
            <p:grpSpPr>
              <a:xfrm>
                <a:off x="6357979" y="234331"/>
                <a:ext cx="1818576" cy="1830736"/>
                <a:chOff x="9397489" y="277135"/>
                <a:chExt cx="1818576" cy="1753542"/>
              </a:xfrm>
            </p:grpSpPr>
            <p:pic>
              <p:nvPicPr>
                <p:cNvPr id="11" name="Obraz 10">
                  <a:extLst>
                    <a:ext uri="{FF2B5EF4-FFF2-40B4-BE49-F238E27FC236}">
                      <a16:creationId xmlns:a16="http://schemas.microsoft.com/office/drawing/2014/main" id="{2CE8D3A0-3219-D4F7-C35E-046F3AB74D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/>
                <a:srcRect r="68860"/>
                <a:stretch/>
              </p:blipFill>
              <p:spPr>
                <a:xfrm>
                  <a:off x="9632121" y="277135"/>
                  <a:ext cx="1439928" cy="1361352"/>
                </a:xfrm>
                <a:prstGeom prst="rect">
                  <a:avLst/>
                </a:prstGeom>
              </p:spPr>
            </p:pic>
            <p:grpSp>
              <p:nvGrpSpPr>
                <p:cNvPr id="13" name="Grupa 12">
                  <a:extLst>
                    <a:ext uri="{FF2B5EF4-FFF2-40B4-BE49-F238E27FC236}">
                      <a16:creationId xmlns:a16="http://schemas.microsoft.com/office/drawing/2014/main" id="{01D65A3D-978D-3095-5D5E-989DD9385EB5}"/>
                    </a:ext>
                  </a:extLst>
                </p:cNvPr>
                <p:cNvGrpSpPr/>
                <p:nvPr/>
              </p:nvGrpSpPr>
              <p:grpSpPr>
                <a:xfrm>
                  <a:off x="9397489" y="1437319"/>
                  <a:ext cx="1818576" cy="593358"/>
                  <a:chOff x="828303" y="3519567"/>
                  <a:chExt cx="4279573" cy="1323859"/>
                </a:xfrm>
              </p:grpSpPr>
              <p:pic>
                <p:nvPicPr>
                  <p:cNvPr id="36" name="Obraz 35">
                    <a:extLst>
                      <a:ext uri="{FF2B5EF4-FFF2-40B4-BE49-F238E27FC236}">
                        <a16:creationId xmlns:a16="http://schemas.microsoft.com/office/drawing/2014/main" id="{24118088-2534-4ADB-6BDA-49FFA5371CA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4"/>
                  <a:srcRect l="36028" t="22061" r="1550" b="12350"/>
                  <a:stretch/>
                </p:blipFill>
                <p:spPr>
                  <a:xfrm>
                    <a:off x="828303" y="3519567"/>
                    <a:ext cx="4279573" cy="1323859"/>
                  </a:xfrm>
                  <a:prstGeom prst="rect">
                    <a:avLst/>
                  </a:prstGeom>
                </p:spPr>
              </p:pic>
              <p:pic>
                <p:nvPicPr>
                  <p:cNvPr id="37" name="Obraz 36">
                    <a:extLst>
                      <a:ext uri="{FF2B5EF4-FFF2-40B4-BE49-F238E27FC236}">
                        <a16:creationId xmlns:a16="http://schemas.microsoft.com/office/drawing/2014/main" id="{24BCD3D0-34EE-8990-B4FE-726E4658A4E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4"/>
                  <a:srcRect l="31200" t="22061" r="11033" b="50009"/>
                  <a:stretch/>
                </p:blipFill>
                <p:spPr>
                  <a:xfrm>
                    <a:off x="900312" y="3562544"/>
                    <a:ext cx="3960440" cy="563733"/>
                  </a:xfrm>
                  <a:prstGeom prst="rect">
                    <a:avLst/>
                  </a:prstGeom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1319912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2600</TotalTime>
  <Words>663</Words>
  <Application>Microsoft Office PowerPoint</Application>
  <PresentationFormat>Niestandardowy</PresentationFormat>
  <Paragraphs>40</Paragraphs>
  <Slides>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Mira</dc:creator>
  <cp:lastModifiedBy>Andrzej Biłozor</cp:lastModifiedBy>
  <cp:revision>35</cp:revision>
  <dcterms:created xsi:type="dcterms:W3CDTF">2013-02-11T11:53:56Z</dcterms:created>
  <dcterms:modified xsi:type="dcterms:W3CDTF">2022-06-14T10:34:17Z</dcterms:modified>
</cp:coreProperties>
</file>